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2147479147" r:id="rId5"/>
    <p:sldId id="2147479139" r:id="rId6"/>
    <p:sldId id="2147479135" r:id="rId7"/>
    <p:sldId id="384" r:id="rId8"/>
    <p:sldId id="2147479140" r:id="rId9"/>
    <p:sldId id="2147479136" r:id="rId10"/>
    <p:sldId id="2147479141" r:id="rId11"/>
    <p:sldId id="2147479142" r:id="rId12"/>
    <p:sldId id="2147479143" r:id="rId13"/>
    <p:sldId id="2147479144" r:id="rId14"/>
    <p:sldId id="2147479145" r:id="rId15"/>
    <p:sldId id="2147479146" r:id="rId16"/>
    <p:sldId id="385" r:id="rId17"/>
    <p:sldId id="396" r:id="rId18"/>
    <p:sldId id="4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slides" id="{975609FA-D7FD-434C-9EF4-6C39D20B974E}">
          <p14:sldIdLst>
            <p14:sldId id="2147479147"/>
            <p14:sldId id="2147479139"/>
            <p14:sldId id="2147479135"/>
            <p14:sldId id="384"/>
            <p14:sldId id="2147479140"/>
            <p14:sldId id="2147479136"/>
            <p14:sldId id="2147479141"/>
            <p14:sldId id="2147479142"/>
            <p14:sldId id="2147479143"/>
            <p14:sldId id="2147479144"/>
            <p14:sldId id="2147479145"/>
            <p14:sldId id="2147479146"/>
            <p14:sldId id="385"/>
            <p14:sldId id="396"/>
            <p14:sldId id="468"/>
          </p14:sldIdLst>
        </p14:section>
      </p14:sectionLst>
    </p:ext>
    <p:ext uri="{EFAFB233-063F-42B5-8137-9DF3F51BA10A}">
      <p15:sldGuideLst xmlns:p15="http://schemas.microsoft.com/office/powerpoint/2012/main">
        <p15:guide id="3" orient="horz" pos="2160">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D18515-ADDC-E6EF-DD14-055CAC9A1B20}" name="Dao, Hugh" initials="HD" userId="S::daoh2@medtronic.com::c5c08d9d-3266-4e7f-88b4-c0a4d378b4ca" providerId="AD"/>
  <p188:author id="{28CD506E-3B45-959F-F434-9EA0437CE503}" name="Claffey, Petrina" initials="CP" userId="S::claffp1@medtronic.com::748b2f12-dc61-4f2b-813c-d69744693043" providerId="AD"/>
  <p188:author id="{723468BF-3259-9DE3-67E5-E430532F8441}" name="Steffanie Haase (Siegel+Gale)" initials="SH" userId="S::shaase@omc.com::f3aaaa3f-80ce-4209-8827-229dac7c19d3" providerId="AD"/>
  <p188:author id="{9110F8FC-2650-1964-7672-DDA23F675DBB}" name="Hines, Jade" initials="JH" userId="S::hansoj22@medtronic.com::d60ceb46-da43-463a-9364-dc9f7f9957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1C"/>
    <a:srgbClr val="F1F4F4"/>
    <a:srgbClr val="11A359"/>
    <a:srgbClr val="CD0025"/>
    <a:srgbClr val="00FF8E"/>
    <a:srgbClr val="3BFFBE"/>
    <a:srgbClr val="58CCF2"/>
    <a:srgbClr val="F4F6F6"/>
    <a:srgbClr val="B6B6B6"/>
    <a:srgbClr val="009CD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61D8F-CB92-F01E-B9E6-FDFD16E28DD8}" v="4" dt="2026-02-02T18:53:21.675"/>
    <p1510:client id="{9F1F0733-8628-767E-54EE-2AB0821B3E42}" v="812" dt="2026-02-02T19:00:59.650"/>
    <p1510:client id="{D20251A9-3FCD-1BCA-9B6B-BB951034C2E2}" v="55" dt="2026-02-02T08:21:48.022"/>
    <p1510:client id="{F57C9589-C179-5E49-892C-B473209F7A4B}" v="5" dt="2026-02-02T18:41:49.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3F387D-C5AF-B25B-3306-4F2B44B5FB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495643-421B-537C-7F37-F11107C74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EDD497-D88B-4DF9-8140-1438C99E85DA}" type="datetimeFigureOut">
              <a:rPr lang="en-US" smtClean="0"/>
              <a:t>2/16/2026</a:t>
            </a:fld>
            <a:endParaRPr lang="en-US"/>
          </a:p>
        </p:txBody>
      </p:sp>
      <p:sp>
        <p:nvSpPr>
          <p:cNvPr id="4" name="Footer Placeholder 3">
            <a:extLst>
              <a:ext uri="{FF2B5EF4-FFF2-40B4-BE49-F238E27FC236}">
                <a16:creationId xmlns:a16="http://schemas.microsoft.com/office/drawing/2014/main" id="{DF0427B7-5919-7131-0F03-54C9C87533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8E1E3A-B322-F1F8-2B00-AC5CDF1159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7EF2D1-6E96-4AB3-8C43-7DEDB4CB724D}" type="slidenum">
              <a:rPr lang="en-US" smtClean="0"/>
              <a:t>‹#›</a:t>
            </a:fld>
            <a:endParaRPr lang="en-US"/>
          </a:p>
        </p:txBody>
      </p:sp>
    </p:spTree>
    <p:extLst>
      <p:ext uri="{BB962C8B-B14F-4D97-AF65-F5344CB8AC3E}">
        <p14:creationId xmlns:p14="http://schemas.microsoft.com/office/powerpoint/2010/main" val="4054990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023A1-A3B4-4B58-B041-D34F77E61AF5}"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54F5C-7869-4084-8723-48566EE771F8}" type="slidenum">
              <a:rPr lang="en-US" smtClean="0"/>
              <a:t>‹#›</a:t>
            </a:fld>
            <a:endParaRPr lang="en-US"/>
          </a:p>
        </p:txBody>
      </p:sp>
    </p:spTree>
    <p:extLst>
      <p:ext uri="{BB962C8B-B14F-4D97-AF65-F5344CB8AC3E}">
        <p14:creationId xmlns:p14="http://schemas.microsoft.com/office/powerpoint/2010/main" val="106170807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Aft>
        <a:spcPts val="600"/>
      </a:spcAft>
      <a:defRPr sz="1200" b="1" i="0" kern="1200">
        <a:solidFill>
          <a:schemeClr val="tx1"/>
        </a:solidFill>
        <a:latin typeface="Avenir Next World Demi" panose="020B0503020202020204" pitchFamily="34" charset="0"/>
        <a:ea typeface="+mn-ea"/>
        <a:cs typeface="+mn-cs"/>
      </a:defRPr>
    </a:lvl1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191D-353B-7D6C-175B-ED0B63EA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EDB7C-A6E9-1305-191B-3D22D352C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84E3A-5952-7F67-59BD-57ED22B79F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EFB645-5A2F-A917-54DE-082FB560909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36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C54F5C-7869-4084-8723-48566EE771F8}" type="slidenum">
              <a:rPr lang="en-US" smtClean="0"/>
              <a:t>11</a:t>
            </a:fld>
            <a:endParaRPr lang="en-US"/>
          </a:p>
        </p:txBody>
      </p:sp>
    </p:spTree>
    <p:extLst>
      <p:ext uri="{BB962C8B-B14F-4D97-AF65-F5344CB8AC3E}">
        <p14:creationId xmlns:p14="http://schemas.microsoft.com/office/powerpoint/2010/main" val="281515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AA7F1-6079-40D2-CAA6-59573FE8E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FA484-69FF-B642-3060-0B646032C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4CC30-AEFF-D5B4-1A5B-D5C0D4A736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943870-CB20-6452-3E0B-47688E931FAD}"/>
              </a:ext>
            </a:extLst>
          </p:cNvPr>
          <p:cNvSpPr>
            <a:spLocks noGrp="1"/>
          </p:cNvSpPr>
          <p:nvPr>
            <p:ph type="sldNum" sz="quarter" idx="5"/>
          </p:nvPr>
        </p:nvSpPr>
        <p:spPr/>
        <p:txBody>
          <a:bodyPr/>
          <a:lstStyle/>
          <a:p>
            <a:fld id="{40C54F5C-7869-4084-8723-48566EE771F8}" type="slidenum">
              <a:rPr lang="en-US" smtClean="0"/>
              <a:t>12</a:t>
            </a:fld>
            <a:endParaRPr lang="en-US"/>
          </a:p>
        </p:txBody>
      </p:sp>
    </p:spTree>
    <p:extLst>
      <p:ext uri="{BB962C8B-B14F-4D97-AF65-F5344CB8AC3E}">
        <p14:creationId xmlns:p14="http://schemas.microsoft.com/office/powerpoint/2010/main" val="183949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November 9, 2015</a:t>
            </a:r>
          </a:p>
        </p:txBody>
      </p:sp>
      <p:sp>
        <p:nvSpPr>
          <p:cNvPr id="5" name="Slide Number Placeholder 4"/>
          <p:cNvSpPr>
            <a:spLocks noGrp="1"/>
          </p:cNvSpPr>
          <p:nvPr>
            <p:ph type="sldNum" sz="quarter" idx="11"/>
          </p:nvPr>
        </p:nvSpPr>
        <p:spPr/>
        <p:txBody>
          <a:bodyPr/>
          <a:lstStyle/>
          <a:p>
            <a:fld id="{9E721036-882B-7948-8734-521EC9923D61}" type="slidenum">
              <a:rPr lang="en-US" smtClean="0"/>
              <a:pPr/>
              <a:t>14</a:t>
            </a:fld>
            <a:endParaRPr lang="en-US"/>
          </a:p>
        </p:txBody>
      </p:sp>
    </p:spTree>
    <p:extLst>
      <p:ext uri="{BB962C8B-B14F-4D97-AF65-F5344CB8AC3E}">
        <p14:creationId xmlns:p14="http://schemas.microsoft.com/office/powerpoint/2010/main" val="19851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gradi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8CB56C-CBA7-22AD-C1B2-0DB661B82D75}"/>
              </a:ext>
            </a:extLst>
          </p:cNvPr>
          <p:cNvSpPr/>
          <p:nvPr userDrawn="1"/>
        </p:nvSpPr>
        <p:spPr>
          <a:xfrm>
            <a:off x="-3" y="4572000"/>
            <a:ext cx="8115302" cy="2286000"/>
          </a:xfrm>
          <a:prstGeom prst="rect">
            <a:avLst/>
          </a:prstGeom>
          <a:gradFill flip="none" rotWithShape="1">
            <a:gsLst>
              <a:gs pos="10000">
                <a:schemeClr val="accent1"/>
              </a:gs>
              <a:gs pos="55000">
                <a:srgbClr val="009CD2"/>
              </a:gs>
              <a:gs pos="81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305E1-716C-96C7-E883-FE968EB3DA2A}"/>
              </a:ext>
            </a:extLst>
          </p:cNvPr>
          <p:cNvSpPr>
            <a:spLocks noGrp="1"/>
          </p:cNvSpPr>
          <p:nvPr>
            <p:ph type="ctrTitle"/>
          </p:nvPr>
        </p:nvSpPr>
        <p:spPr>
          <a:xfrm>
            <a:off x="380999" y="1219200"/>
            <a:ext cx="7353299" cy="1853454"/>
          </a:xfrm>
        </p:spPr>
        <p:txBody>
          <a:bodyPr anchor="b"/>
          <a:lstStyle>
            <a:lvl1pPr algn="l">
              <a:defRPr sz="4800"/>
            </a:lvl1pPr>
          </a:lstStyle>
          <a:p>
            <a:r>
              <a:rPr lang="en-US"/>
              <a:t>Click to edit Master title</a:t>
            </a:r>
          </a:p>
        </p:txBody>
      </p:sp>
      <p:sp>
        <p:nvSpPr>
          <p:cNvPr id="3" name="Subtitle 2">
            <a:extLst>
              <a:ext uri="{FF2B5EF4-FFF2-40B4-BE49-F238E27FC236}">
                <a16:creationId xmlns:a16="http://schemas.microsoft.com/office/drawing/2014/main" id="{A87C7A38-16F2-190F-76B5-7879A3DEB9C9}"/>
              </a:ext>
            </a:extLst>
          </p:cNvPr>
          <p:cNvSpPr>
            <a:spLocks noGrp="1"/>
          </p:cNvSpPr>
          <p:nvPr>
            <p:ph type="subTitle" idx="1"/>
          </p:nvPr>
        </p:nvSpPr>
        <p:spPr>
          <a:xfrm>
            <a:off x="381000" y="3213847"/>
            <a:ext cx="7353300" cy="977153"/>
          </a:xfrm>
        </p:spPr>
        <p:txBody>
          <a:bodyPr/>
          <a:lstStyle>
            <a:lvl1pPr marL="0" indent="0" algn="l">
              <a:buNone/>
              <a:defRPr sz="2400" b="0" i="0">
                <a:solidFill>
                  <a:schemeClr val="tx1"/>
                </a:solidFill>
                <a:latin typeface="+mj-lt"/>
                <a:cs typeface="Avenir Next World Medium"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423E2-2640-AD87-34E9-FE1168A277CB}"/>
              </a:ext>
            </a:extLst>
          </p:cNvPr>
          <p:cNvSpPr>
            <a:spLocks noGrp="1"/>
          </p:cNvSpPr>
          <p:nvPr>
            <p:ph type="dt" sz="half" idx="10"/>
          </p:nvPr>
        </p:nvSpPr>
        <p:spPr>
          <a:xfrm>
            <a:off x="381000" y="4801608"/>
            <a:ext cx="3200400" cy="381002"/>
          </a:xfrm>
          <a:prstGeom prst="rect">
            <a:avLst/>
          </a:prstGeom>
        </p:spPr>
        <p:txBody>
          <a:bodyPr lIns="0" tIns="0" rIns="0" bIns="0" anchor="b"/>
          <a:lstStyle>
            <a:lvl1pPr>
              <a:lnSpc>
                <a:spcPct val="90000"/>
              </a:lnSpc>
              <a:defRPr>
                <a:solidFill>
                  <a:schemeClr val="bg1"/>
                </a:solidFill>
              </a:defRPr>
            </a:lvl1pPr>
          </a:lstStyle>
          <a:p>
            <a:r>
              <a:rPr lang="en-US"/>
              <a:t>Month XX, 20XX</a:t>
            </a:r>
          </a:p>
        </p:txBody>
      </p:sp>
      <p:sp>
        <p:nvSpPr>
          <p:cNvPr id="10" name="Picture Placeholder 9">
            <a:extLst>
              <a:ext uri="{FF2B5EF4-FFF2-40B4-BE49-F238E27FC236}">
                <a16:creationId xmlns:a16="http://schemas.microsoft.com/office/drawing/2014/main" id="{D621C834-7651-3979-2FE1-FEC9B099B057}"/>
              </a:ext>
            </a:extLst>
          </p:cNvPr>
          <p:cNvSpPr>
            <a:spLocks noGrp="1"/>
          </p:cNvSpPr>
          <p:nvPr>
            <p:ph type="pic" sz="quarter" idx="11"/>
          </p:nvPr>
        </p:nvSpPr>
        <p:spPr>
          <a:xfrm>
            <a:off x="8115300" y="1"/>
            <a:ext cx="4076700" cy="6858000"/>
          </a:xfrm>
          <a:pattFill prst="wdUpDiag">
            <a:fgClr>
              <a:schemeClr val="bg2"/>
            </a:fgClr>
            <a:bgClr>
              <a:schemeClr val="bg1"/>
            </a:bgClr>
          </a:pattFill>
        </p:spPr>
        <p:txBody>
          <a:bodyPr/>
          <a:lstStyle/>
          <a:p>
            <a:endParaRPr lang="en-US"/>
          </a:p>
        </p:txBody>
      </p:sp>
      <p:pic>
        <p:nvPicPr>
          <p:cNvPr id="18" name="Graphic 17">
            <a:extLst>
              <a:ext uri="{FF2B5EF4-FFF2-40B4-BE49-F238E27FC236}">
                <a16:creationId xmlns:a16="http://schemas.microsoft.com/office/drawing/2014/main" id="{89F721D2-754B-6C12-DE0B-14E4AEDE1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910" y="375542"/>
            <a:ext cx="1771045" cy="254441"/>
          </a:xfrm>
          <a:prstGeom prst="rect">
            <a:avLst/>
          </a:prstGeom>
        </p:spPr>
      </p:pic>
      <p:sp>
        <p:nvSpPr>
          <p:cNvPr id="7" name="Footer Placeholder 4">
            <a:extLst>
              <a:ext uri="{FF2B5EF4-FFF2-40B4-BE49-F238E27FC236}">
                <a16:creationId xmlns:a16="http://schemas.microsoft.com/office/drawing/2014/main" id="{63D6E5AE-94D7-D73E-3BD3-A9944EC2589F}"/>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5" name="Text Placeholder 7">
            <a:extLst>
              <a:ext uri="{FF2B5EF4-FFF2-40B4-BE49-F238E27FC236}">
                <a16:creationId xmlns:a16="http://schemas.microsoft.com/office/drawing/2014/main" id="{52C459AE-0886-2DB8-BC09-C4D94E641402}"/>
              </a:ext>
            </a:extLst>
          </p:cNvPr>
          <p:cNvSpPr>
            <a:spLocks noGrp="1"/>
          </p:cNvSpPr>
          <p:nvPr>
            <p:ph type="body" sz="quarter" idx="15" hasCustomPrompt="1"/>
          </p:nvPr>
        </p:nvSpPr>
        <p:spPr>
          <a:xfrm>
            <a:off x="381000" y="6192130"/>
            <a:ext cx="4343400" cy="113877"/>
          </a:xfrm>
        </p:spPr>
        <p:txBody>
          <a:bodyPr anchor="b">
            <a:spAutoFit/>
          </a:bodyPr>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Copyright</a:t>
            </a:r>
          </a:p>
        </p:txBody>
      </p:sp>
    </p:spTree>
    <p:extLst>
      <p:ext uri="{BB962C8B-B14F-4D97-AF65-F5344CB8AC3E}">
        <p14:creationId xmlns:p14="http://schemas.microsoft.com/office/powerpoint/2010/main" val="88420687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4872" userDrawn="1">
          <p15:clr>
            <a:srgbClr val="FBAE40"/>
          </p15:clr>
        </p15:guide>
        <p15:guide id="3" pos="51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2 segment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920E0-5EDE-E69B-BF20-3B78072DCDAB}"/>
              </a:ext>
            </a:extLst>
          </p:cNvPr>
          <p:cNvSpPr/>
          <p:nvPr userDrawn="1"/>
        </p:nvSpPr>
        <p:spPr>
          <a:xfrm>
            <a:off x="7133051" y="3429000"/>
            <a:ext cx="5059992" cy="342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5486400" cy="1485900"/>
          </a:xfrm>
        </p:spPr>
        <p:txBody>
          <a:bodyPr anchor="t"/>
          <a:lstStyle>
            <a:lvl1pPr>
              <a:defRPr sz="6000">
                <a:solidFill>
                  <a:schemeClr val="accent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Picture Placeholder 9">
            <a:extLst>
              <a:ext uri="{FF2B5EF4-FFF2-40B4-BE49-F238E27FC236}">
                <a16:creationId xmlns:a16="http://schemas.microsoft.com/office/drawing/2014/main" id="{8D6E7134-263A-F36D-9616-3A108B7C6E26}"/>
              </a:ext>
            </a:extLst>
          </p:cNvPr>
          <p:cNvSpPr>
            <a:spLocks noGrp="1"/>
          </p:cNvSpPr>
          <p:nvPr>
            <p:ph type="pic" sz="quarter" idx="26"/>
          </p:nvPr>
        </p:nvSpPr>
        <p:spPr>
          <a:xfrm>
            <a:off x="7133050" y="1"/>
            <a:ext cx="5059993" cy="3428999"/>
          </a:xfrm>
          <a:pattFill prst="wdUpDiag">
            <a:fgClr>
              <a:schemeClr val="bg2"/>
            </a:fgClr>
            <a:bgClr>
              <a:schemeClr val="bg1"/>
            </a:bgClr>
          </a:pattFill>
        </p:spPr>
        <p:txBody>
          <a:bodyPr/>
          <a:lstStyle/>
          <a:p>
            <a:endParaRPr lang="en-US"/>
          </a:p>
        </p:txBody>
      </p:sp>
      <p:sp>
        <p:nvSpPr>
          <p:cNvPr id="7" name="Content Placeholder 2">
            <a:extLst>
              <a:ext uri="{FF2B5EF4-FFF2-40B4-BE49-F238E27FC236}">
                <a16:creationId xmlns:a16="http://schemas.microsoft.com/office/drawing/2014/main" id="{BDF31F94-DE5A-D334-A67F-CD71781DD42F}"/>
              </a:ext>
            </a:extLst>
          </p:cNvPr>
          <p:cNvSpPr>
            <a:spLocks noGrp="1"/>
          </p:cNvSpPr>
          <p:nvPr>
            <p:ph idx="38"/>
          </p:nvPr>
        </p:nvSpPr>
        <p:spPr>
          <a:xfrm>
            <a:off x="7777035" y="4057179"/>
            <a:ext cx="3716465"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309593"/>
      </p:ext>
    </p:extLst>
  </p:cSld>
  <p:clrMapOvr>
    <a:masterClrMapping/>
  </p:clrMapOvr>
  <p:extLst>
    <p:ext uri="{DCECCB84-F9BA-43D5-87BE-67443E8EF086}">
      <p15:sldGuideLst xmlns:p15="http://schemas.microsoft.com/office/powerpoint/2012/main">
        <p15:guide id="1" pos="3696" userDrawn="1">
          <p15:clr>
            <a:srgbClr val="FBAE40"/>
          </p15:clr>
        </p15:guide>
        <p15:guide id="2" pos="448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2 segment blue">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0043B2-9424-E310-2216-1E44BAAD5C42}"/>
              </a:ext>
            </a:extLst>
          </p:cNvPr>
          <p:cNvSpPr>
            <a:spLocks noGrp="1"/>
          </p:cNvSpPr>
          <p:nvPr>
            <p:ph idx="1"/>
          </p:nvPr>
        </p:nvSpPr>
        <p:spPr>
          <a:xfrm>
            <a:off x="7777035" y="4057179"/>
            <a:ext cx="3716465" cy="1301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1E920E0-5EDE-E69B-BF20-3B78072DCDAB}"/>
              </a:ext>
            </a:extLst>
          </p:cNvPr>
          <p:cNvSpPr/>
          <p:nvPr userDrawn="1"/>
        </p:nvSpPr>
        <p:spPr>
          <a:xfrm flipH="1">
            <a:off x="-1" y="0"/>
            <a:ext cx="713305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5486400" cy="1485900"/>
          </a:xfrm>
        </p:spPr>
        <p:txBody>
          <a:bodyPr anchor="t"/>
          <a:lstStyle>
            <a:lvl1pPr>
              <a:defRPr sz="6000">
                <a:solidFill>
                  <a:schemeClr val="bg1"/>
                </a:solidFill>
              </a:defRPr>
            </a:lvl1pPr>
          </a:lstStyle>
          <a:p>
            <a:r>
              <a:rPr lang="en-US"/>
              <a:t>Click to edit Master title</a:t>
            </a:r>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7133050" y="1"/>
            <a:ext cx="5059993" cy="3428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F57067FD-408F-6FE9-693F-F699D0E74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3345058840"/>
      </p:ext>
    </p:extLst>
  </p:cSld>
  <p:clrMapOvr>
    <a:masterClrMapping/>
  </p:clrMapOvr>
  <p:extLst>
    <p:ext uri="{DCECCB84-F9BA-43D5-87BE-67443E8EF086}">
      <p15:sldGuideLst xmlns:p15="http://schemas.microsoft.com/office/powerpoint/2012/main">
        <p15:guide id="1" pos="3701" userDrawn="1">
          <p15:clr>
            <a:srgbClr val="FBAE40"/>
          </p15:clr>
        </p15:guide>
        <p15:guide id="2" pos="44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t"/>
          <a:lstStyle>
            <a:lvl1pPr>
              <a:defRPr sz="6000">
                <a:solidFill>
                  <a:schemeClr val="tx2"/>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329335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t"/>
          <a:lstStyle>
            <a:lvl1pPr>
              <a:defRPr sz="6000">
                <a:solidFill>
                  <a:schemeClr val="bg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4677DD6C-09F6-4DD9-AF77-CDA446EAC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365675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4 lines max blue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739141"/>
            <a:ext cx="11430000" cy="1485900"/>
          </a:xfrm>
        </p:spPr>
        <p:txBody>
          <a:bodyPr anchor="t"/>
          <a:lstStyle>
            <a:lvl1pPr>
              <a:defRPr sz="6000">
                <a:solidFill>
                  <a:schemeClr val="bg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4677DD6C-09F6-4DD9-AF77-CDA446EAC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133641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2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ctr"/>
          <a:lstStyle>
            <a:lvl1pPr>
              <a:defRPr sz="6000">
                <a:solidFill>
                  <a:schemeClr val="tx2"/>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
        <p:nvSpPr>
          <p:cNvPr id="6" name="Content Placeholder 2">
            <a:extLst>
              <a:ext uri="{FF2B5EF4-FFF2-40B4-BE49-F238E27FC236}">
                <a16:creationId xmlns:a16="http://schemas.microsoft.com/office/drawing/2014/main" id="{B3A1A7FF-1C67-6E08-1122-55D6A409B864}"/>
              </a:ext>
            </a:extLst>
          </p:cNvPr>
          <p:cNvSpPr>
            <a:spLocks noGrp="1"/>
          </p:cNvSpPr>
          <p:nvPr>
            <p:ph idx="1"/>
          </p:nvPr>
        </p:nvSpPr>
        <p:spPr>
          <a:xfrm>
            <a:off x="381000" y="4514379"/>
            <a:ext cx="3657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011C245-25BB-0A7C-E38F-22BE7BDD952A}"/>
              </a:ext>
            </a:extLst>
          </p:cNvPr>
          <p:cNvSpPr>
            <a:spLocks noGrp="1"/>
          </p:cNvSpPr>
          <p:nvPr>
            <p:ph idx="16"/>
          </p:nvPr>
        </p:nvSpPr>
        <p:spPr>
          <a:xfrm>
            <a:off x="5105400" y="4514379"/>
            <a:ext cx="3657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698416"/>
      </p:ext>
    </p:extLst>
  </p:cSld>
  <p:clrMapOvr>
    <a:masterClrMapping/>
  </p:clrMapOvr>
  <p:extLst>
    <p:ext uri="{DCECCB84-F9BA-43D5-87BE-67443E8EF086}">
      <p15:sldGuideLst xmlns:p15="http://schemas.microsoft.com/office/powerpoint/2012/main">
        <p15:guide id="1" pos="5525" userDrawn="1">
          <p15:clr>
            <a:srgbClr val="FBAE40"/>
          </p15:clr>
        </p15:guide>
        <p15:guide id="2" pos="3211" userDrawn="1">
          <p15:clr>
            <a:srgbClr val="FBAE40"/>
          </p15:clr>
        </p15:guide>
        <p15:guide id="3" pos="255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2 conten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ctr"/>
          <a:lstStyle>
            <a:lvl1pPr>
              <a:defRPr sz="6000">
                <a:solidFill>
                  <a:schemeClr val="bg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ADEB45E4-B13C-B4AD-CFE5-DA0305D4C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8" name="Content Placeholder 2">
            <a:extLst>
              <a:ext uri="{FF2B5EF4-FFF2-40B4-BE49-F238E27FC236}">
                <a16:creationId xmlns:a16="http://schemas.microsoft.com/office/drawing/2014/main" id="{33E03D3A-7316-ACD3-D90F-C80E2879E26E}"/>
              </a:ext>
            </a:extLst>
          </p:cNvPr>
          <p:cNvSpPr>
            <a:spLocks noGrp="1"/>
          </p:cNvSpPr>
          <p:nvPr>
            <p:ph idx="38"/>
          </p:nvPr>
        </p:nvSpPr>
        <p:spPr>
          <a:xfrm>
            <a:off x="381000" y="4514379"/>
            <a:ext cx="3657600"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07BDCF93-7F90-5017-A5AB-54B42D6EDB2F}"/>
              </a:ext>
            </a:extLst>
          </p:cNvPr>
          <p:cNvSpPr>
            <a:spLocks noGrp="1"/>
          </p:cNvSpPr>
          <p:nvPr>
            <p:ph idx="39"/>
          </p:nvPr>
        </p:nvSpPr>
        <p:spPr>
          <a:xfrm>
            <a:off x="5105400" y="4514379"/>
            <a:ext cx="3657600"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915055"/>
      </p:ext>
    </p:extLst>
  </p:cSld>
  <p:clrMapOvr>
    <a:masterClrMapping/>
  </p:clrMapOvr>
  <p:extLst>
    <p:ext uri="{DCECCB84-F9BA-43D5-87BE-67443E8EF086}">
      <p15:sldGuideLst xmlns:p15="http://schemas.microsoft.com/office/powerpoint/2012/main">
        <p15:guide id="1" pos="2549" userDrawn="1">
          <p15:clr>
            <a:srgbClr val="FBAE40"/>
          </p15:clr>
        </p15:guide>
        <p15:guide id="2" pos="3211" userDrawn="1">
          <p15:clr>
            <a:srgbClr val="FBAE40"/>
          </p15:clr>
        </p15:guide>
        <p15:guide id="3" pos="552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3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ctr"/>
          <a:lstStyle>
            <a:lvl1pPr>
              <a:defRPr sz="6000">
                <a:solidFill>
                  <a:schemeClr val="tx2"/>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
        <p:nvSpPr>
          <p:cNvPr id="7" name="Content Placeholder 2">
            <a:extLst>
              <a:ext uri="{FF2B5EF4-FFF2-40B4-BE49-F238E27FC236}">
                <a16:creationId xmlns:a16="http://schemas.microsoft.com/office/drawing/2014/main" id="{D579046A-DDA7-9339-F573-25EB2B235D9D}"/>
              </a:ext>
            </a:extLst>
          </p:cNvPr>
          <p:cNvSpPr>
            <a:spLocks noGrp="1"/>
          </p:cNvSpPr>
          <p:nvPr>
            <p:ph idx="1"/>
          </p:nvPr>
        </p:nvSpPr>
        <p:spPr>
          <a:xfrm>
            <a:off x="381000" y="4514379"/>
            <a:ext cx="2743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4665555B-C071-C1BC-D807-BDD9D57705BD}"/>
              </a:ext>
            </a:extLst>
          </p:cNvPr>
          <p:cNvSpPr>
            <a:spLocks noGrp="1"/>
          </p:cNvSpPr>
          <p:nvPr>
            <p:ph idx="31"/>
          </p:nvPr>
        </p:nvSpPr>
        <p:spPr>
          <a:xfrm>
            <a:off x="4237767" y="4514379"/>
            <a:ext cx="2743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CBD2F77-892A-2A3B-60FE-0AF4A6EFD9DD}"/>
              </a:ext>
            </a:extLst>
          </p:cNvPr>
          <p:cNvSpPr>
            <a:spLocks noGrp="1"/>
          </p:cNvSpPr>
          <p:nvPr>
            <p:ph idx="32"/>
          </p:nvPr>
        </p:nvSpPr>
        <p:spPr>
          <a:xfrm>
            <a:off x="8094535" y="4514379"/>
            <a:ext cx="2743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800887"/>
      </p:ext>
    </p:extLst>
  </p:cSld>
  <p:clrMapOvr>
    <a:masterClrMapping/>
  </p:clrMapOvr>
  <p:extLst>
    <p:ext uri="{DCECCB84-F9BA-43D5-87BE-67443E8EF086}">
      <p15:sldGuideLst xmlns:p15="http://schemas.microsoft.com/office/powerpoint/2012/main">
        <p15:guide id="1" pos="1978" userDrawn="1">
          <p15:clr>
            <a:srgbClr val="FBAE40"/>
          </p15:clr>
        </p15:guide>
        <p15:guide id="2" pos="2659" userDrawn="1">
          <p15:clr>
            <a:srgbClr val="FBAE40"/>
          </p15:clr>
        </p15:guide>
        <p15:guide id="3" pos="4402" userDrawn="1">
          <p15:clr>
            <a:srgbClr val="FBAE40"/>
          </p15:clr>
        </p15:guide>
        <p15:guide id="4" pos="5093" userDrawn="1">
          <p15:clr>
            <a:srgbClr val="FBAE40"/>
          </p15:clr>
        </p15:guide>
        <p15:guide id="5" pos="683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3 conten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11430000" cy="1485900"/>
          </a:xfrm>
        </p:spPr>
        <p:txBody>
          <a:bodyPr anchor="ctr"/>
          <a:lstStyle>
            <a:lvl1pPr>
              <a:defRPr sz="6000">
                <a:solidFill>
                  <a:schemeClr val="bg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ADEB45E4-B13C-B4AD-CFE5-DA0305D4C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8" name="Content Placeholder 2">
            <a:extLst>
              <a:ext uri="{FF2B5EF4-FFF2-40B4-BE49-F238E27FC236}">
                <a16:creationId xmlns:a16="http://schemas.microsoft.com/office/drawing/2014/main" id="{BEC98792-9408-4D20-9A6F-4059A14A16F1}"/>
              </a:ext>
            </a:extLst>
          </p:cNvPr>
          <p:cNvSpPr>
            <a:spLocks noGrp="1"/>
          </p:cNvSpPr>
          <p:nvPr>
            <p:ph idx="38"/>
          </p:nvPr>
        </p:nvSpPr>
        <p:spPr>
          <a:xfrm>
            <a:off x="381000" y="4514379"/>
            <a:ext cx="2743200"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0FB8C64-7C4D-84C4-AC5C-E873D645CFD7}"/>
              </a:ext>
            </a:extLst>
          </p:cNvPr>
          <p:cNvSpPr>
            <a:spLocks noGrp="1"/>
          </p:cNvSpPr>
          <p:nvPr>
            <p:ph idx="39"/>
          </p:nvPr>
        </p:nvSpPr>
        <p:spPr>
          <a:xfrm>
            <a:off x="4237767" y="4514379"/>
            <a:ext cx="2743200"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552CDE43-16C7-2393-FB2E-5C18778A237E}"/>
              </a:ext>
            </a:extLst>
          </p:cNvPr>
          <p:cNvSpPr>
            <a:spLocks noGrp="1"/>
          </p:cNvSpPr>
          <p:nvPr>
            <p:ph idx="40"/>
          </p:nvPr>
        </p:nvSpPr>
        <p:spPr>
          <a:xfrm>
            <a:off x="8094535" y="4514379"/>
            <a:ext cx="2743200" cy="1301556"/>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052362"/>
      </p:ext>
    </p:extLst>
  </p:cSld>
  <p:clrMapOvr>
    <a:masterClrMapping/>
  </p:clrMapOvr>
  <p:extLst>
    <p:ext uri="{DCECCB84-F9BA-43D5-87BE-67443E8EF086}">
      <p15:sldGuideLst xmlns:p15="http://schemas.microsoft.com/office/powerpoint/2012/main">
        <p15:guide id="1" pos="1973" userDrawn="1">
          <p15:clr>
            <a:srgbClr val="FBAE40"/>
          </p15:clr>
        </p15:guide>
        <p15:guide id="2" pos="2664" userDrawn="1">
          <p15:clr>
            <a:srgbClr val="FBAE40"/>
          </p15:clr>
        </p15:guide>
        <p15:guide id="3" pos="4406" userDrawn="1">
          <p15:clr>
            <a:srgbClr val="FBAE40"/>
          </p15:clr>
        </p15:guide>
        <p15:guide id="4" pos="5093" userDrawn="1">
          <p15:clr>
            <a:srgbClr val="FBAE40"/>
          </p15:clr>
        </p15:guide>
        <p15:guide id="5" pos="68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eyebrow and photo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2686050"/>
            <a:ext cx="5486400" cy="1485900"/>
          </a:xfrm>
        </p:spPr>
        <p:txBody>
          <a:bodyPr anchor="ctr"/>
          <a:lstStyle>
            <a:lvl1pPr>
              <a:defRPr sz="5400">
                <a:solidFill>
                  <a:schemeClr val="accent1"/>
                </a:solidFill>
              </a:defRPr>
            </a:lvl1pPr>
          </a:lstStyle>
          <a:p>
            <a:r>
              <a:rPr lang="en-US"/>
              <a:t>Click to edit Master title</a:t>
            </a:r>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5" name="Text Placeholder 18">
            <a:extLst>
              <a:ext uri="{FF2B5EF4-FFF2-40B4-BE49-F238E27FC236}">
                <a16:creationId xmlns:a16="http://schemas.microsoft.com/office/drawing/2014/main" id="{577390F7-4026-9E89-CCD2-CB9DACBC2119}"/>
              </a:ext>
            </a:extLst>
          </p:cNvPr>
          <p:cNvSpPr>
            <a:spLocks noGrp="1"/>
          </p:cNvSpPr>
          <p:nvPr>
            <p:ph type="body" sz="quarter" idx="28" hasCustomPrompt="1"/>
          </p:nvPr>
        </p:nvSpPr>
        <p:spPr>
          <a:xfrm>
            <a:off x="381000" y="383380"/>
            <a:ext cx="5486400" cy="246221"/>
          </a:xfrm>
        </p:spPr>
        <p:txBody>
          <a:bodyPr wrap="square">
            <a:spAutoFit/>
          </a:bodyPr>
          <a:lstStyle>
            <a:lvl1pPr>
              <a:lnSpc>
                <a:spcPct val="100000"/>
              </a:lnSpc>
              <a:spcAft>
                <a:spcPts val="1500"/>
              </a:spcAft>
              <a:defRPr sz="16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4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3" name="Text Placeholder 7">
            <a:extLst>
              <a:ext uri="{FF2B5EF4-FFF2-40B4-BE49-F238E27FC236}">
                <a16:creationId xmlns:a16="http://schemas.microsoft.com/office/drawing/2014/main" id="{E54C8A25-2D44-23EB-D03B-ABAAC6EB2D93}"/>
              </a:ext>
            </a:extLst>
          </p:cNvPr>
          <p:cNvSpPr>
            <a:spLocks noGrp="1"/>
          </p:cNvSpPr>
          <p:nvPr>
            <p:ph type="body" sz="quarter" idx="15" hasCustomPrompt="1"/>
          </p:nvPr>
        </p:nvSpPr>
        <p:spPr>
          <a:xfrm>
            <a:off x="381000" y="5674360"/>
            <a:ext cx="54864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Tree>
    <p:extLst>
      <p:ext uri="{BB962C8B-B14F-4D97-AF65-F5344CB8AC3E}">
        <p14:creationId xmlns:p14="http://schemas.microsoft.com/office/powerpoint/2010/main" val="3254994979"/>
      </p:ext>
    </p:extLst>
  </p:cSld>
  <p:clrMapOvr>
    <a:masterClrMapping/>
  </p:clrMapOvr>
  <p:extLst>
    <p:ext uri="{DCECCB84-F9BA-43D5-87BE-67443E8EF086}">
      <p15:sldGuideLst xmlns:p15="http://schemas.microsoft.com/office/powerpoint/2012/main">
        <p15:guide id="1" pos="3706"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05E1-716C-96C7-E883-FE968EB3DA2A}"/>
              </a:ext>
            </a:extLst>
          </p:cNvPr>
          <p:cNvSpPr>
            <a:spLocks noGrp="1"/>
          </p:cNvSpPr>
          <p:nvPr>
            <p:ph type="ctrTitle"/>
          </p:nvPr>
        </p:nvSpPr>
        <p:spPr>
          <a:xfrm>
            <a:off x="380999" y="1219200"/>
            <a:ext cx="7353299" cy="1853454"/>
          </a:xfrm>
        </p:spPr>
        <p:txBody>
          <a:bodyPr anchor="b"/>
          <a:lstStyle>
            <a:lvl1pPr algn="l">
              <a:defRPr sz="4800"/>
            </a:lvl1pPr>
          </a:lstStyle>
          <a:p>
            <a:r>
              <a:rPr lang="en-US"/>
              <a:t>Click to edit Master title</a:t>
            </a:r>
          </a:p>
        </p:txBody>
      </p:sp>
      <p:sp>
        <p:nvSpPr>
          <p:cNvPr id="3" name="Subtitle 2">
            <a:extLst>
              <a:ext uri="{FF2B5EF4-FFF2-40B4-BE49-F238E27FC236}">
                <a16:creationId xmlns:a16="http://schemas.microsoft.com/office/drawing/2014/main" id="{A87C7A38-16F2-190F-76B5-7879A3DEB9C9}"/>
              </a:ext>
            </a:extLst>
          </p:cNvPr>
          <p:cNvSpPr>
            <a:spLocks noGrp="1"/>
          </p:cNvSpPr>
          <p:nvPr>
            <p:ph type="subTitle" idx="1"/>
          </p:nvPr>
        </p:nvSpPr>
        <p:spPr>
          <a:xfrm>
            <a:off x="381000" y="3213847"/>
            <a:ext cx="7353300" cy="977153"/>
          </a:xfrm>
        </p:spPr>
        <p:txBody>
          <a:bodyPr/>
          <a:lstStyle>
            <a:lvl1pPr marL="0" indent="0" algn="l">
              <a:buNone/>
              <a:defRPr sz="2400" b="0" i="0">
                <a:solidFill>
                  <a:schemeClr val="tx1"/>
                </a:solidFill>
                <a:latin typeface="+mj-lt"/>
                <a:cs typeface="Avenir Next World Medium"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D621C834-7651-3979-2FE1-FEC9B099B057}"/>
              </a:ext>
            </a:extLst>
          </p:cNvPr>
          <p:cNvSpPr>
            <a:spLocks noGrp="1"/>
          </p:cNvSpPr>
          <p:nvPr>
            <p:ph type="pic" sz="quarter" idx="11"/>
          </p:nvPr>
        </p:nvSpPr>
        <p:spPr>
          <a:xfrm>
            <a:off x="8115300" y="1"/>
            <a:ext cx="4076700" cy="6858000"/>
          </a:xfrm>
          <a:pattFill prst="wdUpDiag">
            <a:fgClr>
              <a:schemeClr val="bg2"/>
            </a:fgClr>
            <a:bgClr>
              <a:schemeClr val="bg1"/>
            </a:bgClr>
          </a:pattFill>
        </p:spPr>
        <p:txBody>
          <a:bodyPr/>
          <a:lstStyle/>
          <a:p>
            <a:endParaRPr lang="en-US"/>
          </a:p>
        </p:txBody>
      </p:sp>
      <p:sp>
        <p:nvSpPr>
          <p:cNvPr id="17" name="Rectangle 16">
            <a:extLst>
              <a:ext uri="{FF2B5EF4-FFF2-40B4-BE49-F238E27FC236}">
                <a16:creationId xmlns:a16="http://schemas.microsoft.com/office/drawing/2014/main" id="{DF8CB56C-CBA7-22AD-C1B2-0DB661B82D75}"/>
              </a:ext>
            </a:extLst>
          </p:cNvPr>
          <p:cNvSpPr/>
          <p:nvPr userDrawn="1"/>
        </p:nvSpPr>
        <p:spPr>
          <a:xfrm>
            <a:off x="-3" y="4572000"/>
            <a:ext cx="8115302" cy="228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89F721D2-754B-6C12-DE0B-14E4AEDE1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910" y="375542"/>
            <a:ext cx="1771045" cy="254441"/>
          </a:xfrm>
          <a:prstGeom prst="rect">
            <a:avLst/>
          </a:prstGeom>
        </p:spPr>
      </p:pic>
      <p:sp>
        <p:nvSpPr>
          <p:cNvPr id="7" name="Footer Placeholder 4">
            <a:extLst>
              <a:ext uri="{FF2B5EF4-FFF2-40B4-BE49-F238E27FC236}">
                <a16:creationId xmlns:a16="http://schemas.microsoft.com/office/drawing/2014/main" id="{90A6DA94-5E27-235A-5AE5-DA1B134605F3}"/>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8" name="Text Placeholder 7">
            <a:extLst>
              <a:ext uri="{FF2B5EF4-FFF2-40B4-BE49-F238E27FC236}">
                <a16:creationId xmlns:a16="http://schemas.microsoft.com/office/drawing/2014/main" id="{E7273CEA-5F2C-CF51-3002-660D5E2A00E5}"/>
              </a:ext>
            </a:extLst>
          </p:cNvPr>
          <p:cNvSpPr>
            <a:spLocks noGrp="1"/>
          </p:cNvSpPr>
          <p:nvPr>
            <p:ph type="body" sz="quarter" idx="15" hasCustomPrompt="1"/>
          </p:nvPr>
        </p:nvSpPr>
        <p:spPr>
          <a:xfrm>
            <a:off x="381000" y="6192130"/>
            <a:ext cx="4343400" cy="113877"/>
          </a:xfrm>
        </p:spPr>
        <p:txBody>
          <a:bodyPr anchor="b">
            <a:spAutoFit/>
          </a:bodyPr>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Copyright</a:t>
            </a:r>
          </a:p>
        </p:txBody>
      </p:sp>
      <p:sp>
        <p:nvSpPr>
          <p:cNvPr id="4" name="Date Placeholder 3">
            <a:extLst>
              <a:ext uri="{FF2B5EF4-FFF2-40B4-BE49-F238E27FC236}">
                <a16:creationId xmlns:a16="http://schemas.microsoft.com/office/drawing/2014/main" id="{DF2423E2-2640-AD87-34E9-FE1168A277CB}"/>
              </a:ext>
            </a:extLst>
          </p:cNvPr>
          <p:cNvSpPr>
            <a:spLocks noGrp="1"/>
          </p:cNvSpPr>
          <p:nvPr>
            <p:ph type="dt" sz="half" idx="10"/>
          </p:nvPr>
        </p:nvSpPr>
        <p:spPr>
          <a:xfrm>
            <a:off x="381000" y="4801608"/>
            <a:ext cx="3200400" cy="381002"/>
          </a:xfrm>
          <a:prstGeom prst="rect">
            <a:avLst/>
          </a:prstGeom>
        </p:spPr>
        <p:txBody>
          <a:bodyPr lIns="0" tIns="0" rIns="0" bIns="0" anchor="b"/>
          <a:lstStyle>
            <a:lvl1pPr>
              <a:lnSpc>
                <a:spcPct val="90000"/>
              </a:lnSpc>
              <a:defRPr>
                <a:solidFill>
                  <a:schemeClr val="bg1"/>
                </a:solidFill>
              </a:defRPr>
            </a:lvl1pPr>
          </a:lstStyle>
          <a:p>
            <a:r>
              <a:rPr lang="en-US"/>
              <a:t>Month XX, 20XX</a:t>
            </a:r>
          </a:p>
        </p:txBody>
      </p:sp>
    </p:spTree>
    <p:extLst>
      <p:ext uri="{BB962C8B-B14F-4D97-AF65-F5344CB8AC3E}">
        <p14:creationId xmlns:p14="http://schemas.microsoft.com/office/powerpoint/2010/main" val="126778606"/>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4872" userDrawn="1">
          <p15:clr>
            <a:srgbClr val="FBAE40"/>
          </p15:clr>
        </p15:guide>
        <p15:guide id="3" pos="511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eyebrow and photo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2686050"/>
            <a:ext cx="5486400" cy="1485900"/>
          </a:xfrm>
        </p:spPr>
        <p:txBody>
          <a:bodyPr anchor="ctr"/>
          <a:lstStyle>
            <a:lvl1pPr>
              <a:defRPr sz="5400">
                <a:solidFill>
                  <a:schemeClr val="bg1"/>
                </a:solidFill>
              </a:defRPr>
            </a:lvl1pPr>
          </a:lstStyle>
          <a:p>
            <a:r>
              <a:rPr lang="en-US"/>
              <a:t>Click to edit Master title</a:t>
            </a:r>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5" name="Text Placeholder 18">
            <a:extLst>
              <a:ext uri="{FF2B5EF4-FFF2-40B4-BE49-F238E27FC236}">
                <a16:creationId xmlns:a16="http://schemas.microsoft.com/office/drawing/2014/main" id="{577390F7-4026-9E89-CCD2-CB9DACBC2119}"/>
              </a:ext>
            </a:extLst>
          </p:cNvPr>
          <p:cNvSpPr>
            <a:spLocks noGrp="1"/>
          </p:cNvSpPr>
          <p:nvPr>
            <p:ph type="body" sz="quarter" idx="28" hasCustomPrompt="1"/>
          </p:nvPr>
        </p:nvSpPr>
        <p:spPr>
          <a:xfrm>
            <a:off x="381000" y="383380"/>
            <a:ext cx="5486400" cy="246221"/>
          </a:xfrm>
        </p:spPr>
        <p:txBody>
          <a:bodyPr wrap="square">
            <a:spAutoFit/>
          </a:bodyPr>
          <a:lstStyle>
            <a:lvl1pPr>
              <a:lnSpc>
                <a:spcPct val="100000"/>
              </a:lnSpc>
              <a:spcAft>
                <a:spcPts val="1500"/>
              </a:spcAft>
              <a:defRPr sz="16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4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pic>
        <p:nvPicPr>
          <p:cNvPr id="3" name="Graphic 2">
            <a:extLst>
              <a:ext uri="{FF2B5EF4-FFF2-40B4-BE49-F238E27FC236}">
                <a16:creationId xmlns:a16="http://schemas.microsoft.com/office/drawing/2014/main" id="{9B80C139-D038-D80F-B70C-A54EC0F208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4" name="Text Placeholder 7">
            <a:extLst>
              <a:ext uri="{FF2B5EF4-FFF2-40B4-BE49-F238E27FC236}">
                <a16:creationId xmlns:a16="http://schemas.microsoft.com/office/drawing/2014/main" id="{CF7D77E5-C4A9-3542-D810-FCBB39F0AA84}"/>
              </a:ext>
            </a:extLst>
          </p:cNvPr>
          <p:cNvSpPr>
            <a:spLocks noGrp="1"/>
          </p:cNvSpPr>
          <p:nvPr>
            <p:ph type="body" sz="quarter" idx="15" hasCustomPrompt="1"/>
          </p:nvPr>
        </p:nvSpPr>
        <p:spPr>
          <a:xfrm>
            <a:off x="381000" y="5674360"/>
            <a:ext cx="54864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Tree>
    <p:extLst>
      <p:ext uri="{BB962C8B-B14F-4D97-AF65-F5344CB8AC3E}">
        <p14:creationId xmlns:p14="http://schemas.microsoft.com/office/powerpoint/2010/main" val="1449352024"/>
      </p:ext>
    </p:extLst>
  </p:cSld>
  <p:clrMapOvr>
    <a:masterClrMapping/>
  </p:clrMapOvr>
  <p:extLst>
    <p:ext uri="{DCECCB84-F9BA-43D5-87BE-67443E8EF086}">
      <p15:sldGuideLst xmlns:p15="http://schemas.microsoft.com/office/powerpoint/2012/main">
        <p15:guide id="1" pos="3701"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384175"/>
            <a:ext cx="10058400" cy="1485900"/>
          </a:xfrm>
        </p:spPr>
        <p:txBody>
          <a:bodyPr anchor="t"/>
          <a:lstStyle>
            <a:lvl1pPr marL="342900" indent="-342900">
              <a:defRPr sz="6600">
                <a:solidFill>
                  <a:schemeClr val="bg1"/>
                </a:solidFill>
              </a:defRPr>
            </a:lvl1pPr>
          </a:lstStyle>
          <a:p>
            <a:r>
              <a:rPr lang="en-US"/>
              <a:t>Click to edit Master title</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4" name="Text Placeholder 18">
            <a:extLst>
              <a:ext uri="{FF2B5EF4-FFF2-40B4-BE49-F238E27FC236}">
                <a16:creationId xmlns:a16="http://schemas.microsoft.com/office/drawing/2014/main" id="{522FB5B1-9F27-349C-BFFA-15D73EC569AA}"/>
              </a:ext>
            </a:extLst>
          </p:cNvPr>
          <p:cNvSpPr>
            <a:spLocks noGrp="1"/>
          </p:cNvSpPr>
          <p:nvPr>
            <p:ph type="body" sz="quarter" idx="28" hasCustomPrompt="1"/>
          </p:nvPr>
        </p:nvSpPr>
        <p:spPr>
          <a:xfrm>
            <a:off x="802640" y="4517554"/>
            <a:ext cx="2743200" cy="1301556"/>
          </a:xfrm>
        </p:spPr>
        <p:txBody>
          <a:bodyPr/>
          <a:lstStyle>
            <a:lvl1pPr>
              <a:lnSpc>
                <a:spcPct val="100000"/>
              </a:lnSpc>
              <a:spcAft>
                <a:spcPts val="1500"/>
              </a:spcAft>
              <a:defRPr sz="14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pic>
        <p:nvPicPr>
          <p:cNvPr id="3" name="Graphic 2">
            <a:extLst>
              <a:ext uri="{FF2B5EF4-FFF2-40B4-BE49-F238E27FC236}">
                <a16:creationId xmlns:a16="http://schemas.microsoft.com/office/drawing/2014/main" id="{ADEB45E4-B13C-B4AD-CFE5-DA0305D4C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5" name="Text Placeholder 7">
            <a:extLst>
              <a:ext uri="{FF2B5EF4-FFF2-40B4-BE49-F238E27FC236}">
                <a16:creationId xmlns:a16="http://schemas.microsoft.com/office/drawing/2014/main" id="{E605E8B0-D578-7B7C-C461-F8EBFA3FC289}"/>
              </a:ext>
            </a:extLst>
          </p:cNvPr>
          <p:cNvSpPr>
            <a:spLocks noGrp="1"/>
          </p:cNvSpPr>
          <p:nvPr>
            <p:ph type="body" sz="quarter" idx="15" hasCustomPrompt="1"/>
          </p:nvPr>
        </p:nvSpPr>
        <p:spPr>
          <a:xfrm>
            <a:off x="381000" y="5674360"/>
            <a:ext cx="73152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Tree>
    <p:extLst>
      <p:ext uri="{BB962C8B-B14F-4D97-AF65-F5344CB8AC3E}">
        <p14:creationId xmlns:p14="http://schemas.microsoft.com/office/powerpoint/2010/main" val="1337083889"/>
      </p:ext>
    </p:extLst>
  </p:cSld>
  <p:clrMapOvr>
    <a:masterClrMapping/>
  </p:clrMapOvr>
  <p:extLst>
    <p:ext uri="{DCECCB84-F9BA-43D5-87BE-67443E8EF086}">
      <p15:sldGuideLst xmlns:p15="http://schemas.microsoft.com/office/powerpoint/2012/main">
        <p15:guide id="1" pos="2242" userDrawn="1">
          <p15:clr>
            <a:srgbClr val="FBAE40"/>
          </p15:clr>
        </p15:guide>
        <p15:guide id="2" pos="49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with photo white">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8115300" y="1"/>
            <a:ext cx="4076700" cy="6858000"/>
          </a:xfrm>
          <a:pattFill prst="wdUpDiag">
            <a:fgClr>
              <a:schemeClr val="bg2"/>
            </a:fgClr>
            <a:bgClr>
              <a:schemeClr val="bg1"/>
            </a:bgClr>
          </a:pattFill>
        </p:spPr>
        <p:txBody>
          <a:bodyPr/>
          <a:lstStyle/>
          <a:p>
            <a:endParaRPr lang="en-US"/>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2165596"/>
            <a:ext cx="6400800" cy="683264"/>
          </a:xfrm>
        </p:spPr>
        <p:txBody>
          <a:bodyPr anchor="ctr">
            <a:spAutoFit/>
          </a:bodyPr>
          <a:lstStyle>
            <a:lvl1pPr marL="228600" indent="-228600">
              <a:defRPr sz="4800">
                <a:solidFill>
                  <a:schemeClr val="tx2"/>
                </a:solidFill>
              </a:defRPr>
            </a:lvl1p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
        <p:nvSpPr>
          <p:cNvPr id="4" name="Text Placeholder 18">
            <a:extLst>
              <a:ext uri="{FF2B5EF4-FFF2-40B4-BE49-F238E27FC236}">
                <a16:creationId xmlns:a16="http://schemas.microsoft.com/office/drawing/2014/main" id="{522FB5B1-9F27-349C-BFFA-15D73EC569AA}"/>
              </a:ext>
            </a:extLst>
          </p:cNvPr>
          <p:cNvSpPr>
            <a:spLocks noGrp="1"/>
          </p:cNvSpPr>
          <p:nvPr>
            <p:ph type="body" sz="quarter" idx="28" hasCustomPrompt="1"/>
          </p:nvPr>
        </p:nvSpPr>
        <p:spPr>
          <a:xfrm>
            <a:off x="662940" y="4517554"/>
            <a:ext cx="2743200" cy="1301556"/>
          </a:xfrm>
        </p:spPr>
        <p:txBody>
          <a:bodyPr/>
          <a:lstStyle>
            <a:lvl1pPr>
              <a:lnSpc>
                <a:spcPct val="100000"/>
              </a:lnSpc>
              <a:spcAft>
                <a:spcPts val="15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3" name="Text Placeholder 7">
            <a:extLst>
              <a:ext uri="{FF2B5EF4-FFF2-40B4-BE49-F238E27FC236}">
                <a16:creationId xmlns:a16="http://schemas.microsoft.com/office/drawing/2014/main" id="{DC0F926B-259F-4A09-84DD-EA34B32775CB}"/>
              </a:ext>
            </a:extLst>
          </p:cNvPr>
          <p:cNvSpPr>
            <a:spLocks noGrp="1"/>
          </p:cNvSpPr>
          <p:nvPr>
            <p:ph type="body" sz="quarter" idx="15" hasCustomPrompt="1"/>
          </p:nvPr>
        </p:nvSpPr>
        <p:spPr>
          <a:xfrm>
            <a:off x="381000" y="5674360"/>
            <a:ext cx="54864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Tree>
    <p:extLst>
      <p:ext uri="{BB962C8B-B14F-4D97-AF65-F5344CB8AC3E}">
        <p14:creationId xmlns:p14="http://schemas.microsoft.com/office/powerpoint/2010/main" val="2914260495"/>
      </p:ext>
    </p:extLst>
  </p:cSld>
  <p:clrMapOvr>
    <a:masterClrMapping/>
  </p:clrMapOvr>
  <p:extLst>
    <p:ext uri="{DCECCB84-F9BA-43D5-87BE-67443E8EF086}">
      <p15:sldGuideLst xmlns:p15="http://schemas.microsoft.com/office/powerpoint/2012/main">
        <p15:guide id="1" pos="2150" userDrawn="1">
          <p15:clr>
            <a:srgbClr val="FBAE40"/>
          </p15:clr>
        </p15:guide>
        <p15:guide id="2" pos="408" userDrawn="1">
          <p15:clr>
            <a:srgbClr val="FBAE40"/>
          </p15:clr>
        </p15:guide>
        <p15:guide id="3" pos="510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with photo blue">
    <p:bg>
      <p:bgPr>
        <a:solidFill>
          <a:schemeClr val="accent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8115300" y="1"/>
            <a:ext cx="4076700" cy="6858000"/>
          </a:xfrm>
          <a:pattFill prst="wdUpDiag">
            <a:fgClr>
              <a:schemeClr val="bg2"/>
            </a:fgClr>
            <a:bgClr>
              <a:schemeClr val="bg1"/>
            </a:bgClr>
          </a:pattFill>
        </p:spPr>
        <p:txBody>
          <a:bodyPr/>
          <a:lstStyle/>
          <a:p>
            <a:endParaRPr lang="en-US"/>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2165596"/>
            <a:ext cx="6400800" cy="683264"/>
          </a:xfrm>
        </p:spPr>
        <p:txBody>
          <a:bodyPr anchor="ctr">
            <a:spAutoFit/>
          </a:bodyPr>
          <a:lstStyle>
            <a:lvl1pPr marL="228600" indent="-228600">
              <a:defRPr sz="4800">
                <a:solidFill>
                  <a:schemeClr val="bg1"/>
                </a:solidFill>
              </a:defRPr>
            </a:lvl1p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
        <p:nvSpPr>
          <p:cNvPr id="4" name="Text Placeholder 18">
            <a:extLst>
              <a:ext uri="{FF2B5EF4-FFF2-40B4-BE49-F238E27FC236}">
                <a16:creationId xmlns:a16="http://schemas.microsoft.com/office/drawing/2014/main" id="{522FB5B1-9F27-349C-BFFA-15D73EC569AA}"/>
              </a:ext>
            </a:extLst>
          </p:cNvPr>
          <p:cNvSpPr>
            <a:spLocks noGrp="1"/>
          </p:cNvSpPr>
          <p:nvPr>
            <p:ph type="body" sz="quarter" idx="28" hasCustomPrompt="1"/>
          </p:nvPr>
        </p:nvSpPr>
        <p:spPr>
          <a:xfrm>
            <a:off x="662940" y="4517554"/>
            <a:ext cx="2743200" cy="1301556"/>
          </a:xfrm>
        </p:spPr>
        <p:txBody>
          <a:bodyPr/>
          <a:lstStyle>
            <a:lvl1pPr>
              <a:lnSpc>
                <a:spcPct val="100000"/>
              </a:lnSpc>
              <a:spcAft>
                <a:spcPts val="1500"/>
              </a:spcAft>
              <a:defRPr sz="14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pic>
        <p:nvPicPr>
          <p:cNvPr id="3" name="Graphic 2">
            <a:extLst>
              <a:ext uri="{FF2B5EF4-FFF2-40B4-BE49-F238E27FC236}">
                <a16:creationId xmlns:a16="http://schemas.microsoft.com/office/drawing/2014/main" id="{8FE3E1DB-85C8-19F5-C07A-02A6FA7D6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6" name="Text Placeholder 7">
            <a:extLst>
              <a:ext uri="{FF2B5EF4-FFF2-40B4-BE49-F238E27FC236}">
                <a16:creationId xmlns:a16="http://schemas.microsoft.com/office/drawing/2014/main" id="{1D12D3D8-15B3-86C5-645B-888F9739DC51}"/>
              </a:ext>
            </a:extLst>
          </p:cNvPr>
          <p:cNvSpPr>
            <a:spLocks noGrp="1"/>
          </p:cNvSpPr>
          <p:nvPr>
            <p:ph type="body" sz="quarter" idx="15" hasCustomPrompt="1"/>
          </p:nvPr>
        </p:nvSpPr>
        <p:spPr>
          <a:xfrm>
            <a:off x="381000" y="5674360"/>
            <a:ext cx="54864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Tree>
    <p:extLst>
      <p:ext uri="{BB962C8B-B14F-4D97-AF65-F5344CB8AC3E}">
        <p14:creationId xmlns:p14="http://schemas.microsoft.com/office/powerpoint/2010/main" val="1105980628"/>
      </p:ext>
    </p:extLst>
  </p:cSld>
  <p:clrMapOvr>
    <a:masterClrMapping/>
  </p:clrMapOvr>
  <p:extLst>
    <p:ext uri="{DCECCB84-F9BA-43D5-87BE-67443E8EF086}">
      <p15:sldGuideLst xmlns:p15="http://schemas.microsoft.com/office/powerpoint/2012/main">
        <p15:guide id="1" pos="5102" userDrawn="1">
          <p15:clr>
            <a:srgbClr val="FBAE40"/>
          </p15:clr>
        </p15:guide>
        <p15:guide id="2" pos="2150" userDrawn="1">
          <p15:clr>
            <a:srgbClr val="FBAE40"/>
          </p15:clr>
        </p15:guide>
        <p15:guide id="3" pos="41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F325FF-3619-3C78-9D7C-C492246E8DA4}"/>
              </a:ext>
            </a:extLst>
          </p:cNvPr>
          <p:cNvSpPr/>
          <p:nvPr userDrawn="1"/>
        </p:nvSpPr>
        <p:spPr>
          <a:xfrm>
            <a:off x="-2" y="0"/>
            <a:ext cx="4081049" cy="6858000"/>
          </a:xfrm>
          <a:prstGeom prst="rect">
            <a:avLst/>
          </a:prstGeom>
          <a:gradFill flip="none" rotWithShape="1">
            <a:gsLst>
              <a:gs pos="10000">
                <a:schemeClr val="accent1"/>
              </a:gs>
              <a:gs pos="55000">
                <a:srgbClr val="009CD2"/>
              </a:gs>
              <a:gs pos="80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DCA5B-1957-0455-C0D6-BCFA0916DA1A}"/>
              </a:ext>
            </a:extLst>
          </p:cNvPr>
          <p:cNvSpPr>
            <a:spLocks noGrp="1"/>
          </p:cNvSpPr>
          <p:nvPr>
            <p:ph type="title" hasCustomPrompt="1"/>
          </p:nvPr>
        </p:nvSpPr>
        <p:spPr>
          <a:xfrm>
            <a:off x="381000" y="1219200"/>
            <a:ext cx="3314700" cy="723900"/>
          </a:xfrm>
        </p:spPr>
        <p:txBody>
          <a:bodyPr/>
          <a:lstStyle>
            <a:lvl1pPr>
              <a:defRPr>
                <a:solidFill>
                  <a:schemeClr val="bg1"/>
                </a:solidFill>
              </a:defRPr>
            </a:lvl1pPr>
          </a:lstStyle>
          <a:p>
            <a:r>
              <a:rPr lang="en-US"/>
              <a:t>Click to edit title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pic>
        <p:nvPicPr>
          <p:cNvPr id="8" name="Graphic 7">
            <a:extLst>
              <a:ext uri="{FF2B5EF4-FFF2-40B4-BE49-F238E27FC236}">
                <a16:creationId xmlns:a16="http://schemas.microsoft.com/office/drawing/2014/main" id="{34AB7C53-B09E-3436-147A-72399B2B8B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14" name="Text Placeholder 13">
            <a:extLst>
              <a:ext uri="{FF2B5EF4-FFF2-40B4-BE49-F238E27FC236}">
                <a16:creationId xmlns:a16="http://schemas.microsoft.com/office/drawing/2014/main" id="{6544A53F-DFB6-4A3F-91C2-E7F8EAA260C3}"/>
              </a:ext>
            </a:extLst>
          </p:cNvPr>
          <p:cNvSpPr>
            <a:spLocks noGrp="1"/>
          </p:cNvSpPr>
          <p:nvPr>
            <p:ph type="body" sz="quarter" idx="13" hasCustomPrompt="1"/>
          </p:nvPr>
        </p:nvSpPr>
        <p:spPr>
          <a:xfrm>
            <a:off x="4838700"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19" name="Text Placeholder 18">
            <a:extLst>
              <a:ext uri="{FF2B5EF4-FFF2-40B4-BE49-F238E27FC236}">
                <a16:creationId xmlns:a16="http://schemas.microsoft.com/office/drawing/2014/main" id="{7B557D81-CC1A-51C2-916B-B2125A678457}"/>
              </a:ext>
            </a:extLst>
          </p:cNvPr>
          <p:cNvSpPr>
            <a:spLocks noGrp="1"/>
          </p:cNvSpPr>
          <p:nvPr>
            <p:ph type="body" sz="quarter" idx="14" hasCustomPrompt="1"/>
          </p:nvPr>
        </p:nvSpPr>
        <p:spPr>
          <a:xfrm>
            <a:off x="5369798"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0" name="Text Placeholder 13">
            <a:extLst>
              <a:ext uri="{FF2B5EF4-FFF2-40B4-BE49-F238E27FC236}">
                <a16:creationId xmlns:a16="http://schemas.microsoft.com/office/drawing/2014/main" id="{DC97D851-71B3-7301-EF37-700DE8A8F66E}"/>
              </a:ext>
            </a:extLst>
          </p:cNvPr>
          <p:cNvSpPr>
            <a:spLocks noGrp="1"/>
          </p:cNvSpPr>
          <p:nvPr>
            <p:ph type="body" sz="quarter" idx="15" hasCustomPrompt="1"/>
          </p:nvPr>
        </p:nvSpPr>
        <p:spPr>
          <a:xfrm>
            <a:off x="4838700"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1" name="Text Placeholder 18">
            <a:extLst>
              <a:ext uri="{FF2B5EF4-FFF2-40B4-BE49-F238E27FC236}">
                <a16:creationId xmlns:a16="http://schemas.microsoft.com/office/drawing/2014/main" id="{FEDB41D6-FFB9-3D0B-7114-A2A7F1A16459}"/>
              </a:ext>
            </a:extLst>
          </p:cNvPr>
          <p:cNvSpPr>
            <a:spLocks noGrp="1"/>
          </p:cNvSpPr>
          <p:nvPr>
            <p:ph type="body" sz="quarter" idx="16" hasCustomPrompt="1"/>
          </p:nvPr>
        </p:nvSpPr>
        <p:spPr>
          <a:xfrm>
            <a:off x="5369798"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2" name="Text Placeholder 13">
            <a:extLst>
              <a:ext uri="{FF2B5EF4-FFF2-40B4-BE49-F238E27FC236}">
                <a16:creationId xmlns:a16="http://schemas.microsoft.com/office/drawing/2014/main" id="{A2E81090-EC91-75DF-D06E-74959EB08E6C}"/>
              </a:ext>
            </a:extLst>
          </p:cNvPr>
          <p:cNvSpPr>
            <a:spLocks noGrp="1"/>
          </p:cNvSpPr>
          <p:nvPr>
            <p:ph type="body" sz="quarter" idx="17" hasCustomPrompt="1"/>
          </p:nvPr>
        </p:nvSpPr>
        <p:spPr>
          <a:xfrm>
            <a:off x="4838700"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3" name="Text Placeholder 18">
            <a:extLst>
              <a:ext uri="{FF2B5EF4-FFF2-40B4-BE49-F238E27FC236}">
                <a16:creationId xmlns:a16="http://schemas.microsoft.com/office/drawing/2014/main" id="{886D9B0A-91D1-7B81-E5C3-2569B140E3C7}"/>
              </a:ext>
            </a:extLst>
          </p:cNvPr>
          <p:cNvSpPr>
            <a:spLocks noGrp="1"/>
          </p:cNvSpPr>
          <p:nvPr>
            <p:ph type="body" sz="quarter" idx="18" hasCustomPrompt="1"/>
          </p:nvPr>
        </p:nvSpPr>
        <p:spPr>
          <a:xfrm>
            <a:off x="5369798"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4" name="Text Placeholder 13">
            <a:extLst>
              <a:ext uri="{FF2B5EF4-FFF2-40B4-BE49-F238E27FC236}">
                <a16:creationId xmlns:a16="http://schemas.microsoft.com/office/drawing/2014/main" id="{E2BC80FB-B7E7-A472-E932-01C2CFB73487}"/>
              </a:ext>
            </a:extLst>
          </p:cNvPr>
          <p:cNvSpPr>
            <a:spLocks noGrp="1"/>
          </p:cNvSpPr>
          <p:nvPr>
            <p:ph type="body" sz="quarter" idx="19" hasCustomPrompt="1"/>
          </p:nvPr>
        </p:nvSpPr>
        <p:spPr>
          <a:xfrm>
            <a:off x="8464746"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5" name="Text Placeholder 18">
            <a:extLst>
              <a:ext uri="{FF2B5EF4-FFF2-40B4-BE49-F238E27FC236}">
                <a16:creationId xmlns:a16="http://schemas.microsoft.com/office/drawing/2014/main" id="{60588849-1C07-9E76-CB0F-9C2426AD62A0}"/>
              </a:ext>
            </a:extLst>
          </p:cNvPr>
          <p:cNvSpPr>
            <a:spLocks noGrp="1"/>
          </p:cNvSpPr>
          <p:nvPr>
            <p:ph type="body" sz="quarter" idx="20" hasCustomPrompt="1"/>
          </p:nvPr>
        </p:nvSpPr>
        <p:spPr>
          <a:xfrm>
            <a:off x="8995844"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6" name="Text Placeholder 13">
            <a:extLst>
              <a:ext uri="{FF2B5EF4-FFF2-40B4-BE49-F238E27FC236}">
                <a16:creationId xmlns:a16="http://schemas.microsoft.com/office/drawing/2014/main" id="{BBF10D87-E22D-8392-9F2B-AFB4FAFC9DEE}"/>
              </a:ext>
            </a:extLst>
          </p:cNvPr>
          <p:cNvSpPr>
            <a:spLocks noGrp="1"/>
          </p:cNvSpPr>
          <p:nvPr>
            <p:ph type="body" sz="quarter" idx="21" hasCustomPrompt="1"/>
          </p:nvPr>
        </p:nvSpPr>
        <p:spPr>
          <a:xfrm>
            <a:off x="8464746"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7" name="Text Placeholder 18">
            <a:extLst>
              <a:ext uri="{FF2B5EF4-FFF2-40B4-BE49-F238E27FC236}">
                <a16:creationId xmlns:a16="http://schemas.microsoft.com/office/drawing/2014/main" id="{101F91B1-7302-06E4-0590-EF6F0F20C00E}"/>
              </a:ext>
            </a:extLst>
          </p:cNvPr>
          <p:cNvSpPr>
            <a:spLocks noGrp="1"/>
          </p:cNvSpPr>
          <p:nvPr>
            <p:ph type="body" sz="quarter" idx="22" hasCustomPrompt="1"/>
          </p:nvPr>
        </p:nvSpPr>
        <p:spPr>
          <a:xfrm>
            <a:off x="8995844"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8" name="Text Placeholder 13">
            <a:extLst>
              <a:ext uri="{FF2B5EF4-FFF2-40B4-BE49-F238E27FC236}">
                <a16:creationId xmlns:a16="http://schemas.microsoft.com/office/drawing/2014/main" id="{32598575-2636-90F1-D242-A514A069178D}"/>
              </a:ext>
            </a:extLst>
          </p:cNvPr>
          <p:cNvSpPr>
            <a:spLocks noGrp="1"/>
          </p:cNvSpPr>
          <p:nvPr>
            <p:ph type="body" sz="quarter" idx="23" hasCustomPrompt="1"/>
          </p:nvPr>
        </p:nvSpPr>
        <p:spPr>
          <a:xfrm>
            <a:off x="8464746"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9" name="Text Placeholder 18">
            <a:extLst>
              <a:ext uri="{FF2B5EF4-FFF2-40B4-BE49-F238E27FC236}">
                <a16:creationId xmlns:a16="http://schemas.microsoft.com/office/drawing/2014/main" id="{A49833D5-6D75-CE71-EEB0-1982A9AA2DBF}"/>
              </a:ext>
            </a:extLst>
          </p:cNvPr>
          <p:cNvSpPr>
            <a:spLocks noGrp="1"/>
          </p:cNvSpPr>
          <p:nvPr>
            <p:ph type="body" sz="quarter" idx="24" hasCustomPrompt="1"/>
          </p:nvPr>
        </p:nvSpPr>
        <p:spPr>
          <a:xfrm>
            <a:off x="8995844"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Tree>
    <p:extLst>
      <p:ext uri="{BB962C8B-B14F-4D97-AF65-F5344CB8AC3E}">
        <p14:creationId xmlns:p14="http://schemas.microsoft.com/office/powerpoint/2010/main" val="1151965868"/>
      </p:ext>
    </p:extLst>
  </p:cSld>
  <p:clrMapOvr>
    <a:masterClrMapping/>
  </p:clrMapOvr>
  <p:extLst>
    <p:ext uri="{DCECCB84-F9BA-43D5-87BE-67443E8EF086}">
      <p15:sldGuideLst xmlns:p15="http://schemas.microsoft.com/office/powerpoint/2012/main">
        <p15:guide id="1" orient="horz" pos="2808" userDrawn="1">
          <p15:clr>
            <a:srgbClr val="FBAE40"/>
          </p15:clr>
        </p15:guide>
        <p15:guide id="2" pos="2568" userDrawn="1">
          <p15:clr>
            <a:srgbClr val="FBAE40"/>
          </p15:clr>
        </p15:guide>
        <p15:guide id="3" pos="2328" userDrawn="1">
          <p15:clr>
            <a:srgbClr val="FBAE40"/>
          </p15:clr>
        </p15:guide>
        <p15:guide id="4" pos="3043" userDrawn="1">
          <p15:clr>
            <a:srgbClr val="FBAE40"/>
          </p15:clr>
        </p15:guide>
        <p15:guide id="5" orient="horz" pos="1800" userDrawn="1">
          <p15:clr>
            <a:srgbClr val="FBAE40"/>
          </p15:clr>
        </p15:guide>
        <p15:guide id="6" pos="5160" userDrawn="1">
          <p15:clr>
            <a:srgbClr val="FBAE40"/>
          </p15:clr>
        </p15:guide>
        <p15:guide id="7" pos="3374" userDrawn="1">
          <p15:clr>
            <a:srgbClr val="FBAE40"/>
          </p15:clr>
        </p15:guide>
        <p15:guide id="8" pos="5654" userDrawn="1">
          <p15:clr>
            <a:srgbClr val="FBAE40"/>
          </p15:clr>
        </p15:guide>
        <p15:guide id="9" pos="533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 single seg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F325FF-3619-3C78-9D7C-C492246E8DA4}"/>
              </a:ext>
            </a:extLst>
          </p:cNvPr>
          <p:cNvSpPr/>
          <p:nvPr userDrawn="1"/>
        </p:nvSpPr>
        <p:spPr>
          <a:xfrm>
            <a:off x="8110951" y="0"/>
            <a:ext cx="408104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a:xfrm>
            <a:off x="381000" y="381000"/>
            <a:ext cx="7315200" cy="723900"/>
          </a:xfrm>
        </p:spPr>
        <p:txBody>
          <a:bodyPr/>
          <a:lstStyle>
            <a:lvl1pPr>
              <a:defRPr>
                <a:solidFill>
                  <a:schemeClr val="tx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lvl1pPr>
              <a:defRPr>
                <a:solidFill>
                  <a:schemeClr val="bg1"/>
                </a:solidFill>
              </a:defRPr>
            </a:lvl1p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sp>
        <p:nvSpPr>
          <p:cNvPr id="14" name="Text Placeholder 13">
            <a:extLst>
              <a:ext uri="{FF2B5EF4-FFF2-40B4-BE49-F238E27FC236}">
                <a16:creationId xmlns:a16="http://schemas.microsoft.com/office/drawing/2014/main" id="{6544A53F-DFB6-4A3F-91C2-E7F8EAA260C3}"/>
              </a:ext>
            </a:extLst>
          </p:cNvPr>
          <p:cNvSpPr>
            <a:spLocks noGrp="1"/>
          </p:cNvSpPr>
          <p:nvPr>
            <p:ph type="body" sz="quarter" idx="13" hasCustomPrompt="1"/>
          </p:nvPr>
        </p:nvSpPr>
        <p:spPr>
          <a:xfrm>
            <a:off x="381000"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19" name="Text Placeholder 18">
            <a:extLst>
              <a:ext uri="{FF2B5EF4-FFF2-40B4-BE49-F238E27FC236}">
                <a16:creationId xmlns:a16="http://schemas.microsoft.com/office/drawing/2014/main" id="{7B557D81-CC1A-51C2-916B-B2125A678457}"/>
              </a:ext>
            </a:extLst>
          </p:cNvPr>
          <p:cNvSpPr>
            <a:spLocks noGrp="1"/>
          </p:cNvSpPr>
          <p:nvPr>
            <p:ph type="body" sz="quarter" idx="14" hasCustomPrompt="1"/>
          </p:nvPr>
        </p:nvSpPr>
        <p:spPr>
          <a:xfrm>
            <a:off x="912098"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0" name="Text Placeholder 13">
            <a:extLst>
              <a:ext uri="{FF2B5EF4-FFF2-40B4-BE49-F238E27FC236}">
                <a16:creationId xmlns:a16="http://schemas.microsoft.com/office/drawing/2014/main" id="{DC97D851-71B3-7301-EF37-700DE8A8F66E}"/>
              </a:ext>
            </a:extLst>
          </p:cNvPr>
          <p:cNvSpPr>
            <a:spLocks noGrp="1"/>
          </p:cNvSpPr>
          <p:nvPr>
            <p:ph type="body" sz="quarter" idx="15" hasCustomPrompt="1"/>
          </p:nvPr>
        </p:nvSpPr>
        <p:spPr>
          <a:xfrm>
            <a:off x="381000"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1" name="Text Placeholder 18">
            <a:extLst>
              <a:ext uri="{FF2B5EF4-FFF2-40B4-BE49-F238E27FC236}">
                <a16:creationId xmlns:a16="http://schemas.microsoft.com/office/drawing/2014/main" id="{FEDB41D6-FFB9-3D0B-7114-A2A7F1A16459}"/>
              </a:ext>
            </a:extLst>
          </p:cNvPr>
          <p:cNvSpPr>
            <a:spLocks noGrp="1"/>
          </p:cNvSpPr>
          <p:nvPr>
            <p:ph type="body" sz="quarter" idx="16" hasCustomPrompt="1"/>
          </p:nvPr>
        </p:nvSpPr>
        <p:spPr>
          <a:xfrm>
            <a:off x="912098"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2" name="Text Placeholder 13">
            <a:extLst>
              <a:ext uri="{FF2B5EF4-FFF2-40B4-BE49-F238E27FC236}">
                <a16:creationId xmlns:a16="http://schemas.microsoft.com/office/drawing/2014/main" id="{A2E81090-EC91-75DF-D06E-74959EB08E6C}"/>
              </a:ext>
            </a:extLst>
          </p:cNvPr>
          <p:cNvSpPr>
            <a:spLocks noGrp="1"/>
          </p:cNvSpPr>
          <p:nvPr>
            <p:ph type="body" sz="quarter" idx="17" hasCustomPrompt="1"/>
          </p:nvPr>
        </p:nvSpPr>
        <p:spPr>
          <a:xfrm>
            <a:off x="381000"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3" name="Text Placeholder 18">
            <a:extLst>
              <a:ext uri="{FF2B5EF4-FFF2-40B4-BE49-F238E27FC236}">
                <a16:creationId xmlns:a16="http://schemas.microsoft.com/office/drawing/2014/main" id="{886D9B0A-91D1-7B81-E5C3-2569B140E3C7}"/>
              </a:ext>
            </a:extLst>
          </p:cNvPr>
          <p:cNvSpPr>
            <a:spLocks noGrp="1"/>
          </p:cNvSpPr>
          <p:nvPr>
            <p:ph type="body" sz="quarter" idx="18" hasCustomPrompt="1"/>
          </p:nvPr>
        </p:nvSpPr>
        <p:spPr>
          <a:xfrm>
            <a:off x="912098"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4" name="Text Placeholder 13">
            <a:extLst>
              <a:ext uri="{FF2B5EF4-FFF2-40B4-BE49-F238E27FC236}">
                <a16:creationId xmlns:a16="http://schemas.microsoft.com/office/drawing/2014/main" id="{E2BC80FB-B7E7-A472-E932-01C2CFB73487}"/>
              </a:ext>
            </a:extLst>
          </p:cNvPr>
          <p:cNvSpPr>
            <a:spLocks noGrp="1"/>
          </p:cNvSpPr>
          <p:nvPr>
            <p:ph type="body" sz="quarter" idx="19" hasCustomPrompt="1"/>
          </p:nvPr>
        </p:nvSpPr>
        <p:spPr>
          <a:xfrm>
            <a:off x="4007046"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5" name="Text Placeholder 18">
            <a:extLst>
              <a:ext uri="{FF2B5EF4-FFF2-40B4-BE49-F238E27FC236}">
                <a16:creationId xmlns:a16="http://schemas.microsoft.com/office/drawing/2014/main" id="{60588849-1C07-9E76-CB0F-9C2426AD62A0}"/>
              </a:ext>
            </a:extLst>
          </p:cNvPr>
          <p:cNvSpPr>
            <a:spLocks noGrp="1"/>
          </p:cNvSpPr>
          <p:nvPr>
            <p:ph type="body" sz="quarter" idx="20" hasCustomPrompt="1"/>
          </p:nvPr>
        </p:nvSpPr>
        <p:spPr>
          <a:xfrm>
            <a:off x="4538144"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6" name="Text Placeholder 13">
            <a:extLst>
              <a:ext uri="{FF2B5EF4-FFF2-40B4-BE49-F238E27FC236}">
                <a16:creationId xmlns:a16="http://schemas.microsoft.com/office/drawing/2014/main" id="{BBF10D87-E22D-8392-9F2B-AFB4FAFC9DEE}"/>
              </a:ext>
            </a:extLst>
          </p:cNvPr>
          <p:cNvSpPr>
            <a:spLocks noGrp="1"/>
          </p:cNvSpPr>
          <p:nvPr>
            <p:ph type="body" sz="quarter" idx="21" hasCustomPrompt="1"/>
          </p:nvPr>
        </p:nvSpPr>
        <p:spPr>
          <a:xfrm>
            <a:off x="4007046"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7" name="Text Placeholder 18">
            <a:extLst>
              <a:ext uri="{FF2B5EF4-FFF2-40B4-BE49-F238E27FC236}">
                <a16:creationId xmlns:a16="http://schemas.microsoft.com/office/drawing/2014/main" id="{101F91B1-7302-06E4-0590-EF6F0F20C00E}"/>
              </a:ext>
            </a:extLst>
          </p:cNvPr>
          <p:cNvSpPr>
            <a:spLocks noGrp="1"/>
          </p:cNvSpPr>
          <p:nvPr>
            <p:ph type="body" sz="quarter" idx="22" hasCustomPrompt="1"/>
          </p:nvPr>
        </p:nvSpPr>
        <p:spPr>
          <a:xfrm>
            <a:off x="4538144"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8" name="Text Placeholder 13">
            <a:extLst>
              <a:ext uri="{FF2B5EF4-FFF2-40B4-BE49-F238E27FC236}">
                <a16:creationId xmlns:a16="http://schemas.microsoft.com/office/drawing/2014/main" id="{32598575-2636-90F1-D242-A514A069178D}"/>
              </a:ext>
            </a:extLst>
          </p:cNvPr>
          <p:cNvSpPr>
            <a:spLocks noGrp="1"/>
          </p:cNvSpPr>
          <p:nvPr>
            <p:ph type="body" sz="quarter" idx="23" hasCustomPrompt="1"/>
          </p:nvPr>
        </p:nvSpPr>
        <p:spPr>
          <a:xfrm>
            <a:off x="4007046"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9" name="Text Placeholder 18">
            <a:extLst>
              <a:ext uri="{FF2B5EF4-FFF2-40B4-BE49-F238E27FC236}">
                <a16:creationId xmlns:a16="http://schemas.microsoft.com/office/drawing/2014/main" id="{A49833D5-6D75-CE71-EEB0-1982A9AA2DBF}"/>
              </a:ext>
            </a:extLst>
          </p:cNvPr>
          <p:cNvSpPr>
            <a:spLocks noGrp="1"/>
          </p:cNvSpPr>
          <p:nvPr>
            <p:ph type="body" sz="quarter" idx="24" hasCustomPrompt="1"/>
          </p:nvPr>
        </p:nvSpPr>
        <p:spPr>
          <a:xfrm>
            <a:off x="4538144"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10" name="Content Placeholder 2">
            <a:extLst>
              <a:ext uri="{FF2B5EF4-FFF2-40B4-BE49-F238E27FC236}">
                <a16:creationId xmlns:a16="http://schemas.microsoft.com/office/drawing/2014/main" id="{47F17936-202A-B89F-A190-2E182CAB7E85}"/>
              </a:ext>
            </a:extLst>
          </p:cNvPr>
          <p:cNvSpPr>
            <a:spLocks noGrp="1"/>
          </p:cNvSpPr>
          <p:nvPr>
            <p:ph idx="38"/>
          </p:nvPr>
        </p:nvSpPr>
        <p:spPr>
          <a:xfrm>
            <a:off x="8754935" y="1133474"/>
            <a:ext cx="2816259" cy="4572000"/>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342150"/>
      </p:ext>
    </p:extLst>
  </p:cSld>
  <p:clrMapOvr>
    <a:masterClrMapping/>
  </p:clrMapOvr>
  <p:extLst>
    <p:ext uri="{DCECCB84-F9BA-43D5-87BE-67443E8EF086}">
      <p15:sldGuideLst xmlns:p15="http://schemas.microsoft.com/office/powerpoint/2012/main">
        <p15:guide id="1" orient="horz" pos="2808" userDrawn="1">
          <p15:clr>
            <a:srgbClr val="FBAE40"/>
          </p15:clr>
        </p15:guide>
        <p15:guide id="2" pos="2525" userDrawn="1">
          <p15:clr>
            <a:srgbClr val="FBAE40"/>
          </p15:clr>
        </p15:guide>
        <p15:guide id="3" pos="2357" userDrawn="1">
          <p15:clr>
            <a:srgbClr val="FBAE40"/>
          </p15:clr>
        </p15:guide>
        <p15:guide id="4" pos="2851" userDrawn="1">
          <p15:clr>
            <a:srgbClr val="FBAE40"/>
          </p15:clr>
        </p15:guide>
        <p15:guide id="5" orient="horz" pos="1800" userDrawn="1">
          <p15:clr>
            <a:srgbClr val="FBAE40"/>
          </p15:clr>
        </p15:guide>
        <p15:guide id="6" pos="5102" userDrawn="1">
          <p15:clr>
            <a:srgbClr val="FBAE40"/>
          </p15:clr>
        </p15:guide>
        <p15:guide id="7" pos="562" userDrawn="1">
          <p15:clr>
            <a:srgbClr val="FBAE40"/>
          </p15:clr>
        </p15:guide>
        <p15:guide id="8" pos="5501" userDrawn="1">
          <p15:clr>
            <a:srgbClr val="FBAE40"/>
          </p15:clr>
        </p15:guide>
        <p15:guide id="9" pos="7291" userDrawn="1">
          <p15:clr>
            <a:srgbClr val="FBAE40"/>
          </p15:clr>
        </p15:guide>
        <p15:guide id="10" pos="4637" userDrawn="1">
          <p15:clr>
            <a:srgbClr val="FBAE40"/>
          </p15:clr>
        </p15:guide>
        <p15:guide id="11" pos="48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slide multise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F325FF-3619-3C78-9D7C-C492246E8DA4}"/>
              </a:ext>
            </a:extLst>
          </p:cNvPr>
          <p:cNvSpPr/>
          <p:nvPr userDrawn="1"/>
        </p:nvSpPr>
        <p:spPr>
          <a:xfrm>
            <a:off x="8110951" y="3429000"/>
            <a:ext cx="4081049" cy="342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a:xfrm>
            <a:off x="380998" y="381000"/>
            <a:ext cx="7315200" cy="723900"/>
          </a:xfrm>
        </p:spPr>
        <p:txBody>
          <a:bodyPr/>
          <a:lstStyle>
            <a:lvl1pPr>
              <a:defRPr>
                <a:solidFill>
                  <a:schemeClr val="tx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lvl1pPr>
              <a:defRPr>
                <a:solidFill>
                  <a:schemeClr val="bg1"/>
                </a:solidFill>
              </a:defRPr>
            </a:lvl1p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sp>
        <p:nvSpPr>
          <p:cNvPr id="14" name="Text Placeholder 13">
            <a:extLst>
              <a:ext uri="{FF2B5EF4-FFF2-40B4-BE49-F238E27FC236}">
                <a16:creationId xmlns:a16="http://schemas.microsoft.com/office/drawing/2014/main" id="{6544A53F-DFB6-4A3F-91C2-E7F8EAA260C3}"/>
              </a:ext>
            </a:extLst>
          </p:cNvPr>
          <p:cNvSpPr>
            <a:spLocks noGrp="1"/>
          </p:cNvSpPr>
          <p:nvPr>
            <p:ph type="body" sz="quarter" idx="13" hasCustomPrompt="1"/>
          </p:nvPr>
        </p:nvSpPr>
        <p:spPr>
          <a:xfrm>
            <a:off x="381000"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19" name="Text Placeholder 18">
            <a:extLst>
              <a:ext uri="{FF2B5EF4-FFF2-40B4-BE49-F238E27FC236}">
                <a16:creationId xmlns:a16="http://schemas.microsoft.com/office/drawing/2014/main" id="{7B557D81-CC1A-51C2-916B-B2125A678457}"/>
              </a:ext>
            </a:extLst>
          </p:cNvPr>
          <p:cNvSpPr>
            <a:spLocks noGrp="1"/>
          </p:cNvSpPr>
          <p:nvPr>
            <p:ph type="body" sz="quarter" idx="14" hasCustomPrompt="1"/>
          </p:nvPr>
        </p:nvSpPr>
        <p:spPr>
          <a:xfrm>
            <a:off x="912098"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0" name="Text Placeholder 13">
            <a:extLst>
              <a:ext uri="{FF2B5EF4-FFF2-40B4-BE49-F238E27FC236}">
                <a16:creationId xmlns:a16="http://schemas.microsoft.com/office/drawing/2014/main" id="{DC97D851-71B3-7301-EF37-700DE8A8F66E}"/>
              </a:ext>
            </a:extLst>
          </p:cNvPr>
          <p:cNvSpPr>
            <a:spLocks noGrp="1"/>
          </p:cNvSpPr>
          <p:nvPr>
            <p:ph type="body" sz="quarter" idx="15" hasCustomPrompt="1"/>
          </p:nvPr>
        </p:nvSpPr>
        <p:spPr>
          <a:xfrm>
            <a:off x="381000"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1" name="Text Placeholder 18">
            <a:extLst>
              <a:ext uri="{FF2B5EF4-FFF2-40B4-BE49-F238E27FC236}">
                <a16:creationId xmlns:a16="http://schemas.microsoft.com/office/drawing/2014/main" id="{FEDB41D6-FFB9-3D0B-7114-A2A7F1A16459}"/>
              </a:ext>
            </a:extLst>
          </p:cNvPr>
          <p:cNvSpPr>
            <a:spLocks noGrp="1"/>
          </p:cNvSpPr>
          <p:nvPr>
            <p:ph type="body" sz="quarter" idx="16" hasCustomPrompt="1"/>
          </p:nvPr>
        </p:nvSpPr>
        <p:spPr>
          <a:xfrm>
            <a:off x="912098"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2" name="Text Placeholder 13">
            <a:extLst>
              <a:ext uri="{FF2B5EF4-FFF2-40B4-BE49-F238E27FC236}">
                <a16:creationId xmlns:a16="http://schemas.microsoft.com/office/drawing/2014/main" id="{A2E81090-EC91-75DF-D06E-74959EB08E6C}"/>
              </a:ext>
            </a:extLst>
          </p:cNvPr>
          <p:cNvSpPr>
            <a:spLocks noGrp="1"/>
          </p:cNvSpPr>
          <p:nvPr>
            <p:ph type="body" sz="quarter" idx="17" hasCustomPrompt="1"/>
          </p:nvPr>
        </p:nvSpPr>
        <p:spPr>
          <a:xfrm>
            <a:off x="381000"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3" name="Text Placeholder 18">
            <a:extLst>
              <a:ext uri="{FF2B5EF4-FFF2-40B4-BE49-F238E27FC236}">
                <a16:creationId xmlns:a16="http://schemas.microsoft.com/office/drawing/2014/main" id="{886D9B0A-91D1-7B81-E5C3-2569B140E3C7}"/>
              </a:ext>
            </a:extLst>
          </p:cNvPr>
          <p:cNvSpPr>
            <a:spLocks noGrp="1"/>
          </p:cNvSpPr>
          <p:nvPr>
            <p:ph type="body" sz="quarter" idx="18" hasCustomPrompt="1"/>
          </p:nvPr>
        </p:nvSpPr>
        <p:spPr>
          <a:xfrm>
            <a:off x="912098"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4" name="Text Placeholder 13">
            <a:extLst>
              <a:ext uri="{FF2B5EF4-FFF2-40B4-BE49-F238E27FC236}">
                <a16:creationId xmlns:a16="http://schemas.microsoft.com/office/drawing/2014/main" id="{E2BC80FB-B7E7-A472-E932-01C2CFB73487}"/>
              </a:ext>
            </a:extLst>
          </p:cNvPr>
          <p:cNvSpPr>
            <a:spLocks noGrp="1"/>
          </p:cNvSpPr>
          <p:nvPr>
            <p:ph type="body" sz="quarter" idx="19" hasCustomPrompt="1"/>
          </p:nvPr>
        </p:nvSpPr>
        <p:spPr>
          <a:xfrm>
            <a:off x="4007046" y="122275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5" name="Text Placeholder 18">
            <a:extLst>
              <a:ext uri="{FF2B5EF4-FFF2-40B4-BE49-F238E27FC236}">
                <a16:creationId xmlns:a16="http://schemas.microsoft.com/office/drawing/2014/main" id="{60588849-1C07-9E76-CB0F-9C2426AD62A0}"/>
              </a:ext>
            </a:extLst>
          </p:cNvPr>
          <p:cNvSpPr>
            <a:spLocks noGrp="1"/>
          </p:cNvSpPr>
          <p:nvPr>
            <p:ph type="body" sz="quarter" idx="20" hasCustomPrompt="1"/>
          </p:nvPr>
        </p:nvSpPr>
        <p:spPr>
          <a:xfrm>
            <a:off x="4538144" y="122275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6" name="Text Placeholder 13">
            <a:extLst>
              <a:ext uri="{FF2B5EF4-FFF2-40B4-BE49-F238E27FC236}">
                <a16:creationId xmlns:a16="http://schemas.microsoft.com/office/drawing/2014/main" id="{BBF10D87-E22D-8392-9F2B-AFB4FAFC9DEE}"/>
              </a:ext>
            </a:extLst>
          </p:cNvPr>
          <p:cNvSpPr>
            <a:spLocks noGrp="1"/>
          </p:cNvSpPr>
          <p:nvPr>
            <p:ph type="body" sz="quarter" idx="21" hasCustomPrompt="1"/>
          </p:nvPr>
        </p:nvSpPr>
        <p:spPr>
          <a:xfrm>
            <a:off x="4007046" y="2858990"/>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7" name="Text Placeholder 18">
            <a:extLst>
              <a:ext uri="{FF2B5EF4-FFF2-40B4-BE49-F238E27FC236}">
                <a16:creationId xmlns:a16="http://schemas.microsoft.com/office/drawing/2014/main" id="{101F91B1-7302-06E4-0590-EF6F0F20C00E}"/>
              </a:ext>
            </a:extLst>
          </p:cNvPr>
          <p:cNvSpPr>
            <a:spLocks noGrp="1"/>
          </p:cNvSpPr>
          <p:nvPr>
            <p:ph type="body" sz="quarter" idx="22" hasCustomPrompt="1"/>
          </p:nvPr>
        </p:nvSpPr>
        <p:spPr>
          <a:xfrm>
            <a:off x="4538144" y="2858990"/>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8" name="Text Placeholder 13">
            <a:extLst>
              <a:ext uri="{FF2B5EF4-FFF2-40B4-BE49-F238E27FC236}">
                <a16:creationId xmlns:a16="http://schemas.microsoft.com/office/drawing/2014/main" id="{32598575-2636-90F1-D242-A514A069178D}"/>
              </a:ext>
            </a:extLst>
          </p:cNvPr>
          <p:cNvSpPr>
            <a:spLocks noGrp="1"/>
          </p:cNvSpPr>
          <p:nvPr>
            <p:ph type="body" sz="quarter" idx="23" hasCustomPrompt="1"/>
          </p:nvPr>
        </p:nvSpPr>
        <p:spPr>
          <a:xfrm>
            <a:off x="4007046" y="446274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9" name="Text Placeholder 18">
            <a:extLst>
              <a:ext uri="{FF2B5EF4-FFF2-40B4-BE49-F238E27FC236}">
                <a16:creationId xmlns:a16="http://schemas.microsoft.com/office/drawing/2014/main" id="{A49833D5-6D75-CE71-EEB0-1982A9AA2DBF}"/>
              </a:ext>
            </a:extLst>
          </p:cNvPr>
          <p:cNvSpPr>
            <a:spLocks noGrp="1"/>
          </p:cNvSpPr>
          <p:nvPr>
            <p:ph type="body" sz="quarter" idx="24" hasCustomPrompt="1"/>
          </p:nvPr>
        </p:nvSpPr>
        <p:spPr>
          <a:xfrm>
            <a:off x="4538144" y="4462748"/>
            <a:ext cx="2816259" cy="1301556"/>
          </a:xfrm>
        </p:spPr>
        <p:txBody>
          <a:bodyPr/>
          <a:lstStyle>
            <a:lvl1pPr>
              <a:spcAft>
                <a:spcPts val="0"/>
              </a:spcAft>
              <a:defRPr sz="20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8" name="Picture Placeholder 9">
            <a:extLst>
              <a:ext uri="{FF2B5EF4-FFF2-40B4-BE49-F238E27FC236}">
                <a16:creationId xmlns:a16="http://schemas.microsoft.com/office/drawing/2014/main" id="{253941AE-AD2B-D2ED-9D7E-20150F6746C6}"/>
              </a:ext>
            </a:extLst>
          </p:cNvPr>
          <p:cNvSpPr>
            <a:spLocks noGrp="1"/>
          </p:cNvSpPr>
          <p:nvPr>
            <p:ph type="pic" sz="quarter" idx="26"/>
          </p:nvPr>
        </p:nvSpPr>
        <p:spPr>
          <a:xfrm>
            <a:off x="8115300" y="1"/>
            <a:ext cx="4076700" cy="3428999"/>
          </a:xfrm>
          <a:pattFill prst="wdUpDiag">
            <a:fgClr>
              <a:schemeClr val="bg2"/>
            </a:fgClr>
            <a:bgClr>
              <a:schemeClr val="bg1"/>
            </a:bgClr>
          </a:pattFill>
        </p:spPr>
        <p:txBody>
          <a:bodyPr/>
          <a:lstStyle/>
          <a:p>
            <a:endParaRPr lang="en-US"/>
          </a:p>
        </p:txBody>
      </p:sp>
      <p:sp>
        <p:nvSpPr>
          <p:cNvPr id="7" name="Content Placeholder 2">
            <a:extLst>
              <a:ext uri="{FF2B5EF4-FFF2-40B4-BE49-F238E27FC236}">
                <a16:creationId xmlns:a16="http://schemas.microsoft.com/office/drawing/2014/main" id="{7C1659EE-D8BE-8463-8CA5-34D08D847DCD}"/>
              </a:ext>
            </a:extLst>
          </p:cNvPr>
          <p:cNvSpPr>
            <a:spLocks noGrp="1"/>
          </p:cNvSpPr>
          <p:nvPr>
            <p:ph idx="38"/>
          </p:nvPr>
        </p:nvSpPr>
        <p:spPr>
          <a:xfrm>
            <a:off x="8754935" y="4057179"/>
            <a:ext cx="2816259" cy="1301556"/>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116404"/>
      </p:ext>
    </p:extLst>
  </p:cSld>
  <p:clrMapOvr>
    <a:masterClrMapping/>
  </p:clrMapOvr>
  <p:extLst>
    <p:ext uri="{DCECCB84-F9BA-43D5-87BE-67443E8EF086}">
      <p15:sldGuideLst xmlns:p15="http://schemas.microsoft.com/office/powerpoint/2012/main">
        <p15:guide id="1" orient="horz" pos="2808" userDrawn="1">
          <p15:clr>
            <a:srgbClr val="FBAE40"/>
          </p15:clr>
        </p15:guide>
        <p15:guide id="2" pos="2515" userDrawn="1">
          <p15:clr>
            <a:srgbClr val="FBAE40"/>
          </p15:clr>
        </p15:guide>
        <p15:guide id="3" pos="2352" userDrawn="1">
          <p15:clr>
            <a:srgbClr val="FBAE40"/>
          </p15:clr>
        </p15:guide>
        <p15:guide id="4" pos="2846" userDrawn="1">
          <p15:clr>
            <a:srgbClr val="FBAE40"/>
          </p15:clr>
        </p15:guide>
        <p15:guide id="5" orient="horz" pos="1800" userDrawn="1">
          <p15:clr>
            <a:srgbClr val="FBAE40"/>
          </p15:clr>
        </p15:guide>
        <p15:guide id="6" pos="5102" userDrawn="1">
          <p15:clr>
            <a:srgbClr val="FBAE40"/>
          </p15:clr>
        </p15:guide>
        <p15:guide id="7" pos="5506" userDrawn="1">
          <p15:clr>
            <a:srgbClr val="FBAE40"/>
          </p15:clr>
        </p15:guide>
        <p15:guide id="8" pos="7291" userDrawn="1">
          <p15:clr>
            <a:srgbClr val="FBAE40"/>
          </p15:clr>
        </p15:guide>
        <p15:guide id="9" pos="4637" userDrawn="1">
          <p15:clr>
            <a:srgbClr val="FBAE40"/>
          </p15:clr>
        </p15:guide>
        <p15:guide id="10" pos="48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a:xfrm>
            <a:off x="381000" y="381000"/>
            <a:ext cx="11165884" cy="723900"/>
          </a:xfrm>
        </p:spPr>
        <p:txBody>
          <a:bodyPr/>
          <a:lstStyle>
            <a:lvl1pPr>
              <a:defRPr>
                <a:solidFill>
                  <a:schemeClr val="tx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lvl1pPr>
              <a:defRPr>
                <a:solidFill>
                  <a:schemeClr val="tx1"/>
                </a:solidFill>
              </a:defRPr>
            </a:lvl1p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lvl1pPr>
              <a:defRPr>
                <a:solidFill>
                  <a:schemeClr val="tx1"/>
                </a:solidFill>
              </a:defRPr>
            </a:lvl1pPr>
          </a:lstStyle>
          <a:p>
            <a:fld id="{E0C2E7E0-5A42-457F-A390-F00586EEC5A1}" type="slidenum">
              <a:rPr lang="en-US" smtClean="0"/>
              <a:pPr/>
              <a:t>‹#›</a:t>
            </a:fld>
            <a:endParaRPr lang="en-US"/>
          </a:p>
        </p:txBody>
      </p:sp>
      <p:sp>
        <p:nvSpPr>
          <p:cNvPr id="14" name="Text Placeholder 13">
            <a:extLst>
              <a:ext uri="{FF2B5EF4-FFF2-40B4-BE49-F238E27FC236}">
                <a16:creationId xmlns:a16="http://schemas.microsoft.com/office/drawing/2014/main" id="{6544A53F-DFB6-4A3F-91C2-E7F8EAA260C3}"/>
              </a:ext>
            </a:extLst>
          </p:cNvPr>
          <p:cNvSpPr>
            <a:spLocks noGrp="1"/>
          </p:cNvSpPr>
          <p:nvPr>
            <p:ph type="body" sz="quarter" idx="13" hasCustomPrompt="1"/>
          </p:nvPr>
        </p:nvSpPr>
        <p:spPr>
          <a:xfrm>
            <a:off x="381000" y="1751622"/>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19" name="Text Placeholder 18">
            <a:extLst>
              <a:ext uri="{FF2B5EF4-FFF2-40B4-BE49-F238E27FC236}">
                <a16:creationId xmlns:a16="http://schemas.microsoft.com/office/drawing/2014/main" id="{7B557D81-CC1A-51C2-916B-B2125A678457}"/>
              </a:ext>
            </a:extLst>
          </p:cNvPr>
          <p:cNvSpPr>
            <a:spLocks noGrp="1"/>
          </p:cNvSpPr>
          <p:nvPr>
            <p:ph type="body" sz="quarter" idx="14" hasCustomPrompt="1"/>
          </p:nvPr>
        </p:nvSpPr>
        <p:spPr>
          <a:xfrm>
            <a:off x="2038351" y="1865832"/>
            <a:ext cx="27432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20" name="Text Placeholder 13">
            <a:extLst>
              <a:ext uri="{FF2B5EF4-FFF2-40B4-BE49-F238E27FC236}">
                <a16:creationId xmlns:a16="http://schemas.microsoft.com/office/drawing/2014/main" id="{DC97D851-71B3-7301-EF37-700DE8A8F66E}"/>
              </a:ext>
            </a:extLst>
          </p:cNvPr>
          <p:cNvSpPr>
            <a:spLocks noGrp="1"/>
          </p:cNvSpPr>
          <p:nvPr>
            <p:ph type="body" sz="quarter" idx="15" hasCustomPrompt="1"/>
          </p:nvPr>
        </p:nvSpPr>
        <p:spPr>
          <a:xfrm>
            <a:off x="381000" y="3384828"/>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1" name="Text Placeholder 18">
            <a:extLst>
              <a:ext uri="{FF2B5EF4-FFF2-40B4-BE49-F238E27FC236}">
                <a16:creationId xmlns:a16="http://schemas.microsoft.com/office/drawing/2014/main" id="{FEDB41D6-FFB9-3D0B-7114-A2A7F1A16459}"/>
              </a:ext>
            </a:extLst>
          </p:cNvPr>
          <p:cNvSpPr>
            <a:spLocks noGrp="1"/>
          </p:cNvSpPr>
          <p:nvPr>
            <p:ph type="body" sz="quarter" idx="16" hasCustomPrompt="1"/>
          </p:nvPr>
        </p:nvSpPr>
        <p:spPr>
          <a:xfrm>
            <a:off x="7660684" y="1865832"/>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22" name="Text Placeholder 13">
            <a:extLst>
              <a:ext uri="{FF2B5EF4-FFF2-40B4-BE49-F238E27FC236}">
                <a16:creationId xmlns:a16="http://schemas.microsoft.com/office/drawing/2014/main" id="{A2E81090-EC91-75DF-D06E-74959EB08E6C}"/>
              </a:ext>
            </a:extLst>
          </p:cNvPr>
          <p:cNvSpPr>
            <a:spLocks noGrp="1"/>
          </p:cNvSpPr>
          <p:nvPr>
            <p:ph type="body" sz="quarter" idx="17" hasCustomPrompt="1"/>
          </p:nvPr>
        </p:nvSpPr>
        <p:spPr>
          <a:xfrm>
            <a:off x="381000" y="5018033"/>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3" name="Text Placeholder 18">
            <a:extLst>
              <a:ext uri="{FF2B5EF4-FFF2-40B4-BE49-F238E27FC236}">
                <a16:creationId xmlns:a16="http://schemas.microsoft.com/office/drawing/2014/main" id="{886D9B0A-91D1-7B81-E5C3-2569B140E3C7}"/>
              </a:ext>
            </a:extLst>
          </p:cNvPr>
          <p:cNvSpPr>
            <a:spLocks noGrp="1"/>
          </p:cNvSpPr>
          <p:nvPr>
            <p:ph type="body" sz="quarter" idx="18" hasCustomPrompt="1"/>
          </p:nvPr>
        </p:nvSpPr>
        <p:spPr>
          <a:xfrm>
            <a:off x="2038351" y="2682435"/>
            <a:ext cx="27432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24" name="Text Placeholder 13">
            <a:extLst>
              <a:ext uri="{FF2B5EF4-FFF2-40B4-BE49-F238E27FC236}">
                <a16:creationId xmlns:a16="http://schemas.microsoft.com/office/drawing/2014/main" id="{E2BC80FB-B7E7-A472-E932-01C2CFB73487}"/>
              </a:ext>
            </a:extLst>
          </p:cNvPr>
          <p:cNvSpPr>
            <a:spLocks noGrp="1"/>
          </p:cNvSpPr>
          <p:nvPr>
            <p:ph type="body" sz="quarter" idx="19" hasCustomPrompt="1"/>
          </p:nvPr>
        </p:nvSpPr>
        <p:spPr>
          <a:xfrm>
            <a:off x="381000" y="2568225"/>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5" name="Text Placeholder 18">
            <a:extLst>
              <a:ext uri="{FF2B5EF4-FFF2-40B4-BE49-F238E27FC236}">
                <a16:creationId xmlns:a16="http://schemas.microsoft.com/office/drawing/2014/main" id="{60588849-1C07-9E76-CB0F-9C2426AD62A0}"/>
              </a:ext>
            </a:extLst>
          </p:cNvPr>
          <p:cNvSpPr>
            <a:spLocks noGrp="1"/>
          </p:cNvSpPr>
          <p:nvPr>
            <p:ph type="body" sz="quarter" idx="20" hasCustomPrompt="1"/>
          </p:nvPr>
        </p:nvSpPr>
        <p:spPr>
          <a:xfrm>
            <a:off x="5092059" y="1865832"/>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26" name="Text Placeholder 13">
            <a:extLst>
              <a:ext uri="{FF2B5EF4-FFF2-40B4-BE49-F238E27FC236}">
                <a16:creationId xmlns:a16="http://schemas.microsoft.com/office/drawing/2014/main" id="{BBF10D87-E22D-8392-9F2B-AFB4FAFC9DEE}"/>
              </a:ext>
            </a:extLst>
          </p:cNvPr>
          <p:cNvSpPr>
            <a:spLocks noGrp="1"/>
          </p:cNvSpPr>
          <p:nvPr>
            <p:ph type="body" sz="quarter" idx="21" hasCustomPrompt="1"/>
          </p:nvPr>
        </p:nvSpPr>
        <p:spPr>
          <a:xfrm>
            <a:off x="381000" y="4201431"/>
            <a:ext cx="406400" cy="406400"/>
          </a:xfrm>
          <a:prstGeom prst="ellipse">
            <a:avLst/>
          </a:prstGeom>
          <a:ln w="19050">
            <a:solidFill>
              <a:schemeClr val="accent1"/>
            </a:solidFill>
          </a:ln>
        </p:spPr>
        <p:txBody>
          <a:bodyPr anchor="ctr"/>
          <a:lstStyle>
            <a:lvl1pPr algn="ctr">
              <a:lnSpc>
                <a:spcPct val="130000"/>
              </a:lnSpc>
              <a:spcAft>
                <a:spcPts val="0"/>
              </a:spcAft>
              <a:defRPr sz="1800"/>
            </a:lvl1pPr>
          </a:lstStyle>
          <a:p>
            <a:pPr lvl="0"/>
            <a:r>
              <a:rPr lang="en-US"/>
              <a:t>#</a:t>
            </a:r>
          </a:p>
        </p:txBody>
      </p:sp>
      <p:sp>
        <p:nvSpPr>
          <p:cNvPr id="27" name="Text Placeholder 18">
            <a:extLst>
              <a:ext uri="{FF2B5EF4-FFF2-40B4-BE49-F238E27FC236}">
                <a16:creationId xmlns:a16="http://schemas.microsoft.com/office/drawing/2014/main" id="{101F91B1-7302-06E4-0590-EF6F0F20C00E}"/>
              </a:ext>
            </a:extLst>
          </p:cNvPr>
          <p:cNvSpPr>
            <a:spLocks noGrp="1"/>
          </p:cNvSpPr>
          <p:nvPr>
            <p:ph type="body" sz="quarter" idx="22" hasCustomPrompt="1"/>
          </p:nvPr>
        </p:nvSpPr>
        <p:spPr>
          <a:xfrm>
            <a:off x="10175284" y="1865832"/>
            <a:ext cx="13716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XX mins</a:t>
            </a:r>
          </a:p>
        </p:txBody>
      </p:sp>
      <p:sp>
        <p:nvSpPr>
          <p:cNvPr id="29" name="Text Placeholder 18">
            <a:extLst>
              <a:ext uri="{FF2B5EF4-FFF2-40B4-BE49-F238E27FC236}">
                <a16:creationId xmlns:a16="http://schemas.microsoft.com/office/drawing/2014/main" id="{A49833D5-6D75-CE71-EEB0-1982A9AA2DBF}"/>
              </a:ext>
            </a:extLst>
          </p:cNvPr>
          <p:cNvSpPr>
            <a:spLocks noGrp="1"/>
          </p:cNvSpPr>
          <p:nvPr>
            <p:ph type="body" sz="quarter" idx="24" hasCustomPrompt="1"/>
          </p:nvPr>
        </p:nvSpPr>
        <p:spPr>
          <a:xfrm>
            <a:off x="5092059" y="2682435"/>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7" name="Text Placeholder 18">
            <a:extLst>
              <a:ext uri="{FF2B5EF4-FFF2-40B4-BE49-F238E27FC236}">
                <a16:creationId xmlns:a16="http://schemas.microsoft.com/office/drawing/2014/main" id="{A0A00EA4-4103-C4F3-BCAB-23BE80F02D35}"/>
              </a:ext>
            </a:extLst>
          </p:cNvPr>
          <p:cNvSpPr>
            <a:spLocks noGrp="1"/>
          </p:cNvSpPr>
          <p:nvPr>
            <p:ph type="body" sz="quarter" idx="26" hasCustomPrompt="1"/>
          </p:nvPr>
        </p:nvSpPr>
        <p:spPr>
          <a:xfrm>
            <a:off x="7660684" y="2682435"/>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9" name="Text Placeholder 18">
            <a:extLst>
              <a:ext uri="{FF2B5EF4-FFF2-40B4-BE49-F238E27FC236}">
                <a16:creationId xmlns:a16="http://schemas.microsoft.com/office/drawing/2014/main" id="{44155D47-6065-A9D0-4E7B-C33AEAA5DF84}"/>
              </a:ext>
            </a:extLst>
          </p:cNvPr>
          <p:cNvSpPr>
            <a:spLocks noGrp="1"/>
          </p:cNvSpPr>
          <p:nvPr>
            <p:ph type="body" sz="quarter" idx="27" hasCustomPrompt="1"/>
          </p:nvPr>
        </p:nvSpPr>
        <p:spPr>
          <a:xfrm>
            <a:off x="10175284" y="2682435"/>
            <a:ext cx="139591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r>
              <a:rPr lang="en-US"/>
              <a:t>XX mins</a:t>
            </a:r>
          </a:p>
        </p:txBody>
      </p:sp>
      <p:sp>
        <p:nvSpPr>
          <p:cNvPr id="17" name="Text Placeholder 18">
            <a:extLst>
              <a:ext uri="{FF2B5EF4-FFF2-40B4-BE49-F238E27FC236}">
                <a16:creationId xmlns:a16="http://schemas.microsoft.com/office/drawing/2014/main" id="{B28A5A0D-1F2A-BD39-C9A1-D088BEE19AFB}"/>
              </a:ext>
            </a:extLst>
          </p:cNvPr>
          <p:cNvSpPr>
            <a:spLocks noGrp="1"/>
          </p:cNvSpPr>
          <p:nvPr>
            <p:ph type="body" sz="quarter" idx="32" hasCustomPrompt="1"/>
          </p:nvPr>
        </p:nvSpPr>
        <p:spPr>
          <a:xfrm>
            <a:off x="2038351" y="3499038"/>
            <a:ext cx="27432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18" name="Text Placeholder 18">
            <a:extLst>
              <a:ext uri="{FF2B5EF4-FFF2-40B4-BE49-F238E27FC236}">
                <a16:creationId xmlns:a16="http://schemas.microsoft.com/office/drawing/2014/main" id="{AB893180-B5BB-28B6-8F45-E726AE7CC492}"/>
              </a:ext>
            </a:extLst>
          </p:cNvPr>
          <p:cNvSpPr>
            <a:spLocks noGrp="1"/>
          </p:cNvSpPr>
          <p:nvPr>
            <p:ph type="body" sz="quarter" idx="33" hasCustomPrompt="1"/>
          </p:nvPr>
        </p:nvSpPr>
        <p:spPr>
          <a:xfrm>
            <a:off x="5092059" y="3499038"/>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0" name="Text Placeholder 18">
            <a:extLst>
              <a:ext uri="{FF2B5EF4-FFF2-40B4-BE49-F238E27FC236}">
                <a16:creationId xmlns:a16="http://schemas.microsoft.com/office/drawing/2014/main" id="{03842CAA-D608-C3FC-98E7-5C1FD61A89AC}"/>
              </a:ext>
            </a:extLst>
          </p:cNvPr>
          <p:cNvSpPr>
            <a:spLocks noGrp="1"/>
          </p:cNvSpPr>
          <p:nvPr>
            <p:ph type="body" sz="quarter" idx="34" hasCustomPrompt="1"/>
          </p:nvPr>
        </p:nvSpPr>
        <p:spPr>
          <a:xfrm>
            <a:off x="7660684" y="3499038"/>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1" name="Text Placeholder 18">
            <a:extLst>
              <a:ext uri="{FF2B5EF4-FFF2-40B4-BE49-F238E27FC236}">
                <a16:creationId xmlns:a16="http://schemas.microsoft.com/office/drawing/2014/main" id="{452968DF-65DC-E764-72C4-37D0E0A556DE}"/>
              </a:ext>
            </a:extLst>
          </p:cNvPr>
          <p:cNvSpPr>
            <a:spLocks noGrp="1"/>
          </p:cNvSpPr>
          <p:nvPr>
            <p:ph type="body" sz="quarter" idx="35" hasCustomPrompt="1"/>
          </p:nvPr>
        </p:nvSpPr>
        <p:spPr>
          <a:xfrm>
            <a:off x="10175284" y="3499038"/>
            <a:ext cx="139591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r>
              <a:rPr lang="en-US"/>
              <a:t>XX mins</a:t>
            </a:r>
          </a:p>
        </p:txBody>
      </p:sp>
      <p:sp>
        <p:nvSpPr>
          <p:cNvPr id="32" name="Text Placeholder 18">
            <a:extLst>
              <a:ext uri="{FF2B5EF4-FFF2-40B4-BE49-F238E27FC236}">
                <a16:creationId xmlns:a16="http://schemas.microsoft.com/office/drawing/2014/main" id="{69310254-C6ED-0E06-41CE-2B6AF3344F23}"/>
              </a:ext>
            </a:extLst>
          </p:cNvPr>
          <p:cNvSpPr>
            <a:spLocks noGrp="1"/>
          </p:cNvSpPr>
          <p:nvPr>
            <p:ph type="body" sz="quarter" idx="36" hasCustomPrompt="1"/>
          </p:nvPr>
        </p:nvSpPr>
        <p:spPr>
          <a:xfrm>
            <a:off x="2038351" y="4315641"/>
            <a:ext cx="27432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3" name="Text Placeholder 18">
            <a:extLst>
              <a:ext uri="{FF2B5EF4-FFF2-40B4-BE49-F238E27FC236}">
                <a16:creationId xmlns:a16="http://schemas.microsoft.com/office/drawing/2014/main" id="{ED863A4E-A8EC-FFA8-CDC0-A32D1454ED7E}"/>
              </a:ext>
            </a:extLst>
          </p:cNvPr>
          <p:cNvSpPr>
            <a:spLocks noGrp="1"/>
          </p:cNvSpPr>
          <p:nvPr>
            <p:ph type="body" sz="quarter" idx="37" hasCustomPrompt="1"/>
          </p:nvPr>
        </p:nvSpPr>
        <p:spPr>
          <a:xfrm>
            <a:off x="5092059" y="4315641"/>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4" name="Text Placeholder 18">
            <a:extLst>
              <a:ext uri="{FF2B5EF4-FFF2-40B4-BE49-F238E27FC236}">
                <a16:creationId xmlns:a16="http://schemas.microsoft.com/office/drawing/2014/main" id="{A22C8DA9-6D91-861C-2316-4CDA6387A7CB}"/>
              </a:ext>
            </a:extLst>
          </p:cNvPr>
          <p:cNvSpPr>
            <a:spLocks noGrp="1"/>
          </p:cNvSpPr>
          <p:nvPr>
            <p:ph type="body" sz="quarter" idx="38" hasCustomPrompt="1"/>
          </p:nvPr>
        </p:nvSpPr>
        <p:spPr>
          <a:xfrm>
            <a:off x="7660684" y="4315641"/>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5" name="Text Placeholder 18">
            <a:extLst>
              <a:ext uri="{FF2B5EF4-FFF2-40B4-BE49-F238E27FC236}">
                <a16:creationId xmlns:a16="http://schemas.microsoft.com/office/drawing/2014/main" id="{D5AE777F-BE9C-8459-387A-CD19759FE126}"/>
              </a:ext>
            </a:extLst>
          </p:cNvPr>
          <p:cNvSpPr>
            <a:spLocks noGrp="1"/>
          </p:cNvSpPr>
          <p:nvPr>
            <p:ph type="body" sz="quarter" idx="39" hasCustomPrompt="1"/>
          </p:nvPr>
        </p:nvSpPr>
        <p:spPr>
          <a:xfrm>
            <a:off x="10175284" y="4315641"/>
            <a:ext cx="139591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r>
              <a:rPr lang="en-US"/>
              <a:t>XX mins</a:t>
            </a:r>
          </a:p>
        </p:txBody>
      </p:sp>
      <p:sp>
        <p:nvSpPr>
          <p:cNvPr id="36" name="Text Placeholder 18">
            <a:extLst>
              <a:ext uri="{FF2B5EF4-FFF2-40B4-BE49-F238E27FC236}">
                <a16:creationId xmlns:a16="http://schemas.microsoft.com/office/drawing/2014/main" id="{AEDC2469-D0B4-B6CE-3525-703D62696062}"/>
              </a:ext>
            </a:extLst>
          </p:cNvPr>
          <p:cNvSpPr>
            <a:spLocks noGrp="1"/>
          </p:cNvSpPr>
          <p:nvPr>
            <p:ph type="body" sz="quarter" idx="40" hasCustomPrompt="1"/>
          </p:nvPr>
        </p:nvSpPr>
        <p:spPr>
          <a:xfrm>
            <a:off x="2038351" y="5132243"/>
            <a:ext cx="27432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7" name="Text Placeholder 18">
            <a:extLst>
              <a:ext uri="{FF2B5EF4-FFF2-40B4-BE49-F238E27FC236}">
                <a16:creationId xmlns:a16="http://schemas.microsoft.com/office/drawing/2014/main" id="{17C1B87C-2540-19A3-E2EC-B395588C7A52}"/>
              </a:ext>
            </a:extLst>
          </p:cNvPr>
          <p:cNvSpPr>
            <a:spLocks noGrp="1"/>
          </p:cNvSpPr>
          <p:nvPr>
            <p:ph type="body" sz="quarter" idx="41" hasCustomPrompt="1"/>
          </p:nvPr>
        </p:nvSpPr>
        <p:spPr>
          <a:xfrm>
            <a:off x="5092059" y="5132243"/>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8" name="Text Placeholder 18">
            <a:extLst>
              <a:ext uri="{FF2B5EF4-FFF2-40B4-BE49-F238E27FC236}">
                <a16:creationId xmlns:a16="http://schemas.microsoft.com/office/drawing/2014/main" id="{E69CB41E-69B1-2C42-6FC9-857CD5E7A4E5}"/>
              </a:ext>
            </a:extLst>
          </p:cNvPr>
          <p:cNvSpPr>
            <a:spLocks noGrp="1"/>
          </p:cNvSpPr>
          <p:nvPr>
            <p:ph type="body" sz="quarter" idx="42" hasCustomPrompt="1"/>
          </p:nvPr>
        </p:nvSpPr>
        <p:spPr>
          <a:xfrm>
            <a:off x="7660684" y="5132243"/>
            <a:ext cx="228600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pPr lvl="0"/>
            <a:r>
              <a:rPr lang="en-US"/>
              <a:t>Click to edit text</a:t>
            </a:r>
          </a:p>
        </p:txBody>
      </p:sp>
      <p:sp>
        <p:nvSpPr>
          <p:cNvPr id="39" name="Text Placeholder 18">
            <a:extLst>
              <a:ext uri="{FF2B5EF4-FFF2-40B4-BE49-F238E27FC236}">
                <a16:creationId xmlns:a16="http://schemas.microsoft.com/office/drawing/2014/main" id="{2E5AC0D0-F6BD-1466-C2DB-8980C3F07A75}"/>
              </a:ext>
            </a:extLst>
          </p:cNvPr>
          <p:cNvSpPr>
            <a:spLocks noGrp="1"/>
          </p:cNvSpPr>
          <p:nvPr>
            <p:ph type="body" sz="quarter" idx="43" hasCustomPrompt="1"/>
          </p:nvPr>
        </p:nvSpPr>
        <p:spPr>
          <a:xfrm>
            <a:off x="10175284" y="5132243"/>
            <a:ext cx="1395910" cy="246221"/>
          </a:xfrm>
        </p:spPr>
        <p:txBody>
          <a:bodyPr anchor="ctr">
            <a:spAutoFit/>
          </a:bodyPr>
          <a:lstStyle>
            <a:lvl1pPr>
              <a:lnSpc>
                <a:spcPct val="100000"/>
              </a:lnSpc>
              <a:spcAft>
                <a:spcPts val="0"/>
              </a:spcAft>
              <a:defRPr sz="1600" b="0" i="0">
                <a:solidFill>
                  <a:schemeClr val="tx2"/>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200"/>
            </a:lvl2pPr>
            <a:lvl3pPr>
              <a:spcAft>
                <a:spcPts val="0"/>
              </a:spcAft>
              <a:defRPr/>
            </a:lvl3pPr>
            <a:lvl4pPr>
              <a:spcAft>
                <a:spcPts val="0"/>
              </a:spcAft>
              <a:defRPr/>
            </a:lvl4pPr>
            <a:lvl5pPr>
              <a:spcAft>
                <a:spcPts val="0"/>
              </a:spcAft>
              <a:defRPr/>
            </a:lvl5pPr>
          </a:lstStyle>
          <a:p>
            <a:r>
              <a:rPr lang="en-US"/>
              <a:t>XX mins</a:t>
            </a:r>
          </a:p>
        </p:txBody>
      </p:sp>
      <p:sp>
        <p:nvSpPr>
          <p:cNvPr id="40" name="Text Placeholder 18">
            <a:extLst>
              <a:ext uri="{FF2B5EF4-FFF2-40B4-BE49-F238E27FC236}">
                <a16:creationId xmlns:a16="http://schemas.microsoft.com/office/drawing/2014/main" id="{36DB6BFA-BC12-2A94-34FE-4F66233B88E1}"/>
              </a:ext>
            </a:extLst>
          </p:cNvPr>
          <p:cNvSpPr>
            <a:spLocks noGrp="1"/>
          </p:cNvSpPr>
          <p:nvPr>
            <p:ph type="body" sz="quarter" idx="44" hasCustomPrompt="1"/>
          </p:nvPr>
        </p:nvSpPr>
        <p:spPr>
          <a:xfrm>
            <a:off x="2038351" y="1487364"/>
            <a:ext cx="2743200" cy="228600"/>
          </a:xfrm>
        </p:spPr>
        <p:txBody>
          <a:bodyPr>
            <a:spAutoFit/>
          </a:bodyPr>
          <a:lstStyle>
            <a:lvl1pPr>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1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41" name="Text Placeholder 18">
            <a:extLst>
              <a:ext uri="{FF2B5EF4-FFF2-40B4-BE49-F238E27FC236}">
                <a16:creationId xmlns:a16="http://schemas.microsoft.com/office/drawing/2014/main" id="{BE3E45CC-5A80-69FF-2D03-A739E7E9CFDA}"/>
              </a:ext>
            </a:extLst>
          </p:cNvPr>
          <p:cNvSpPr>
            <a:spLocks noGrp="1"/>
          </p:cNvSpPr>
          <p:nvPr>
            <p:ph type="body" sz="quarter" idx="45" hasCustomPrompt="1"/>
          </p:nvPr>
        </p:nvSpPr>
        <p:spPr>
          <a:xfrm>
            <a:off x="7660684" y="1487364"/>
            <a:ext cx="2286000" cy="228600"/>
          </a:xfrm>
        </p:spPr>
        <p:txBody>
          <a:bodyPr>
            <a:spAutoFit/>
          </a:bodyPr>
          <a:lstStyle>
            <a:lvl1pPr>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1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42" name="Text Placeholder 18">
            <a:extLst>
              <a:ext uri="{FF2B5EF4-FFF2-40B4-BE49-F238E27FC236}">
                <a16:creationId xmlns:a16="http://schemas.microsoft.com/office/drawing/2014/main" id="{A40C7F06-653D-7031-EB1E-B148445E9752}"/>
              </a:ext>
            </a:extLst>
          </p:cNvPr>
          <p:cNvSpPr>
            <a:spLocks noGrp="1"/>
          </p:cNvSpPr>
          <p:nvPr>
            <p:ph type="body" sz="quarter" idx="46" hasCustomPrompt="1"/>
          </p:nvPr>
        </p:nvSpPr>
        <p:spPr>
          <a:xfrm>
            <a:off x="5092059" y="1487364"/>
            <a:ext cx="2286000" cy="228600"/>
          </a:xfrm>
        </p:spPr>
        <p:txBody>
          <a:bodyPr>
            <a:spAutoFit/>
          </a:bodyPr>
          <a:lstStyle>
            <a:lvl1pPr>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1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43" name="Text Placeholder 18">
            <a:extLst>
              <a:ext uri="{FF2B5EF4-FFF2-40B4-BE49-F238E27FC236}">
                <a16:creationId xmlns:a16="http://schemas.microsoft.com/office/drawing/2014/main" id="{F21E0366-59B5-C59C-13ED-32872F4D90F7}"/>
              </a:ext>
            </a:extLst>
          </p:cNvPr>
          <p:cNvSpPr>
            <a:spLocks noGrp="1"/>
          </p:cNvSpPr>
          <p:nvPr>
            <p:ph type="body" sz="quarter" idx="47" hasCustomPrompt="1"/>
          </p:nvPr>
        </p:nvSpPr>
        <p:spPr>
          <a:xfrm>
            <a:off x="10175284" y="1487364"/>
            <a:ext cx="1371600" cy="228600"/>
          </a:xfrm>
        </p:spPr>
        <p:txBody>
          <a:bodyPr>
            <a:spAutoFit/>
          </a:bodyPr>
          <a:lstStyle>
            <a:lvl1pPr>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spcAft>
                <a:spcPts val="0"/>
              </a:spcAft>
              <a:buNone/>
              <a:tabLst/>
              <a:defRPr sz="11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Tree>
    <p:extLst>
      <p:ext uri="{BB962C8B-B14F-4D97-AF65-F5344CB8AC3E}">
        <p14:creationId xmlns:p14="http://schemas.microsoft.com/office/powerpoint/2010/main" val="2805814624"/>
      </p:ext>
    </p:extLst>
  </p:cSld>
  <p:clrMapOvr>
    <a:masterClrMapping/>
  </p:clrMapOvr>
  <p:extLst>
    <p:ext uri="{DCECCB84-F9BA-43D5-87BE-67443E8EF086}">
      <p15:sldGuideLst xmlns:p15="http://schemas.microsoft.com/office/powerpoint/2012/main">
        <p15:guide id="1" orient="horz" pos="2808" userDrawn="1">
          <p15:clr>
            <a:srgbClr val="FBAE40"/>
          </p15:clr>
        </p15:guide>
        <p15:guide id="3" pos="1272" userDrawn="1">
          <p15:clr>
            <a:srgbClr val="FBAE40"/>
          </p15:clr>
        </p15:guide>
        <p15:guide id="4" pos="3019" userDrawn="1">
          <p15:clr>
            <a:srgbClr val="FBAE40"/>
          </p15:clr>
        </p15:guide>
        <p15:guide id="5" orient="horz" pos="1800" userDrawn="1">
          <p15:clr>
            <a:srgbClr val="FBAE40"/>
          </p15:clr>
        </p15:guide>
        <p15:guide id="6" pos="4656" userDrawn="1">
          <p15:clr>
            <a:srgbClr val="FBAE40"/>
          </p15:clr>
        </p15:guide>
        <p15:guide id="7" pos="4810" userDrawn="1">
          <p15:clr>
            <a:srgbClr val="FBAE40"/>
          </p15:clr>
        </p15:guide>
        <p15:guide id="8" pos="6274" userDrawn="1">
          <p15:clr>
            <a:srgbClr val="FBAE40"/>
          </p15:clr>
        </p15:guide>
        <p15:guide id="9" pos="6394" userDrawn="1">
          <p15:clr>
            <a:srgbClr val="FBAE40"/>
          </p15:clr>
        </p15:guide>
        <p15:guide id="10" pos="7277" userDrawn="1">
          <p15:clr>
            <a:srgbClr val="FBAE40"/>
          </p15:clr>
        </p15:guide>
        <p15:guide id="11" pos="319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1356957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3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84582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8" name="Text Placeholder 7">
            <a:extLst>
              <a:ext uri="{FF2B5EF4-FFF2-40B4-BE49-F238E27FC236}">
                <a16:creationId xmlns:a16="http://schemas.microsoft.com/office/drawing/2014/main" id="{0D8CD2B0-9FDC-8560-8114-8A2C3F19DE9A}"/>
              </a:ext>
            </a:extLst>
          </p:cNvPr>
          <p:cNvSpPr>
            <a:spLocks noGrp="1"/>
          </p:cNvSpPr>
          <p:nvPr>
            <p:ph type="body" sz="quarter" idx="13" hasCustomPrompt="1"/>
          </p:nvPr>
        </p:nvSpPr>
        <p:spPr>
          <a:xfrm>
            <a:off x="381000" y="5674360"/>
            <a:ext cx="84582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4" name="Text Placeholder 9">
            <a:extLst>
              <a:ext uri="{FF2B5EF4-FFF2-40B4-BE49-F238E27FC236}">
                <a16:creationId xmlns:a16="http://schemas.microsoft.com/office/drawing/2014/main" id="{EBAA0E02-BA42-98CC-AEE0-34776998D344}"/>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2576335572"/>
      </p:ext>
    </p:extLst>
  </p:cSld>
  <p:clrMapOvr>
    <a:masterClrMapping/>
  </p:clrMapOvr>
  <p:extLst>
    <p:ext uri="{DCECCB84-F9BA-43D5-87BE-67443E8EF086}">
      <p15:sldGuideLst xmlns:p15="http://schemas.microsoft.com/office/powerpoint/2012/main">
        <p15:guide id="1"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adi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8CB56C-CBA7-22AD-C1B2-0DB661B82D75}"/>
              </a:ext>
            </a:extLst>
          </p:cNvPr>
          <p:cNvSpPr/>
          <p:nvPr userDrawn="1"/>
        </p:nvSpPr>
        <p:spPr>
          <a:xfrm>
            <a:off x="-4" y="2286000"/>
            <a:ext cx="12192003" cy="4572000"/>
          </a:xfrm>
          <a:prstGeom prst="rect">
            <a:avLst/>
          </a:prstGeom>
          <a:gradFill flip="none" rotWithShape="1">
            <a:gsLst>
              <a:gs pos="10000">
                <a:schemeClr val="accent1"/>
              </a:gs>
              <a:gs pos="55000">
                <a:srgbClr val="009CD2"/>
              </a:gs>
              <a:gs pos="81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DF305E1-716C-96C7-E883-FE968EB3DA2A}"/>
              </a:ext>
            </a:extLst>
          </p:cNvPr>
          <p:cNvSpPr>
            <a:spLocks noGrp="1"/>
          </p:cNvSpPr>
          <p:nvPr>
            <p:ph type="ctrTitle"/>
          </p:nvPr>
        </p:nvSpPr>
        <p:spPr>
          <a:xfrm>
            <a:off x="380999" y="2337546"/>
            <a:ext cx="11430001" cy="1853454"/>
          </a:xfrm>
        </p:spPr>
        <p:txBody>
          <a:bodyPr anchor="b"/>
          <a:lstStyle>
            <a:lvl1pPr algn="l">
              <a:defRPr sz="4800">
                <a:solidFill>
                  <a:schemeClr val="bg1"/>
                </a:solidFill>
              </a:defRPr>
            </a:lvl1pPr>
          </a:lstStyle>
          <a:p>
            <a:r>
              <a:rPr lang="en-US"/>
              <a:t>Click to edit Master title</a:t>
            </a:r>
          </a:p>
        </p:txBody>
      </p:sp>
      <p:sp>
        <p:nvSpPr>
          <p:cNvPr id="4" name="Date Placeholder 3">
            <a:extLst>
              <a:ext uri="{FF2B5EF4-FFF2-40B4-BE49-F238E27FC236}">
                <a16:creationId xmlns:a16="http://schemas.microsoft.com/office/drawing/2014/main" id="{DF2423E2-2640-AD87-34E9-FE1168A277CB}"/>
              </a:ext>
            </a:extLst>
          </p:cNvPr>
          <p:cNvSpPr>
            <a:spLocks noGrp="1"/>
          </p:cNvSpPr>
          <p:nvPr>
            <p:ph type="dt" sz="half" idx="10"/>
          </p:nvPr>
        </p:nvSpPr>
        <p:spPr>
          <a:xfrm>
            <a:off x="381000" y="4801608"/>
            <a:ext cx="3200400" cy="381002"/>
          </a:xfrm>
          <a:prstGeom prst="rect">
            <a:avLst/>
          </a:prstGeom>
        </p:spPr>
        <p:txBody>
          <a:bodyPr lIns="0" tIns="0" rIns="0" bIns="0" anchor="b"/>
          <a:lstStyle>
            <a:lvl1pPr>
              <a:lnSpc>
                <a:spcPct val="90000"/>
              </a:lnSpc>
              <a:defRPr>
                <a:solidFill>
                  <a:schemeClr val="bg1"/>
                </a:solidFill>
              </a:defRPr>
            </a:lvl1pPr>
          </a:lstStyle>
          <a:p>
            <a:r>
              <a:rPr lang="en-US"/>
              <a:t>Month XX, 20XX</a:t>
            </a:r>
          </a:p>
        </p:txBody>
      </p:sp>
      <p:pic>
        <p:nvPicPr>
          <p:cNvPr id="18" name="Graphic 17">
            <a:extLst>
              <a:ext uri="{FF2B5EF4-FFF2-40B4-BE49-F238E27FC236}">
                <a16:creationId xmlns:a16="http://schemas.microsoft.com/office/drawing/2014/main" id="{89F721D2-754B-6C12-DE0B-14E4AEDE1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910" y="375542"/>
            <a:ext cx="1771045" cy="254441"/>
          </a:xfrm>
          <a:prstGeom prst="rect">
            <a:avLst/>
          </a:prstGeom>
        </p:spPr>
      </p:pic>
      <p:sp>
        <p:nvSpPr>
          <p:cNvPr id="7" name="Footer Placeholder 4">
            <a:extLst>
              <a:ext uri="{FF2B5EF4-FFF2-40B4-BE49-F238E27FC236}">
                <a16:creationId xmlns:a16="http://schemas.microsoft.com/office/drawing/2014/main" id="{C0268C4B-7D83-B227-2441-82D58A3ADA89}"/>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10" name="Text Placeholder 7">
            <a:extLst>
              <a:ext uri="{FF2B5EF4-FFF2-40B4-BE49-F238E27FC236}">
                <a16:creationId xmlns:a16="http://schemas.microsoft.com/office/drawing/2014/main" id="{B8844E9E-A41D-1860-54E1-D8E744870C5F}"/>
              </a:ext>
            </a:extLst>
          </p:cNvPr>
          <p:cNvSpPr>
            <a:spLocks noGrp="1"/>
          </p:cNvSpPr>
          <p:nvPr>
            <p:ph type="body" sz="quarter" idx="15" hasCustomPrompt="1"/>
          </p:nvPr>
        </p:nvSpPr>
        <p:spPr>
          <a:xfrm>
            <a:off x="381000" y="6192130"/>
            <a:ext cx="4343400" cy="113877"/>
          </a:xfrm>
        </p:spPr>
        <p:txBody>
          <a:bodyPr anchor="b">
            <a:spAutoFit/>
          </a:bodyPr>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Copyright</a:t>
            </a:r>
          </a:p>
        </p:txBody>
      </p:sp>
    </p:spTree>
    <p:extLst>
      <p:ext uri="{BB962C8B-B14F-4D97-AF65-F5344CB8AC3E}">
        <p14:creationId xmlns:p14="http://schemas.microsoft.com/office/powerpoint/2010/main" val="3819403214"/>
      </p:ext>
    </p:extLst>
  </p:cSld>
  <p:clrMapOvr>
    <a:masterClrMapping/>
  </p:clrMapOvr>
  <p:extLst>
    <p:ext uri="{DCECCB84-F9BA-43D5-87BE-67443E8EF086}">
      <p15:sldGuideLst xmlns:p15="http://schemas.microsoft.com/office/powerpoint/2012/main">
        <p15:guide id="1" orient="horz"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full pag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1143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8" name="Text Placeholder 7">
            <a:extLst>
              <a:ext uri="{FF2B5EF4-FFF2-40B4-BE49-F238E27FC236}">
                <a16:creationId xmlns:a16="http://schemas.microsoft.com/office/drawing/2014/main" id="{0D8CD2B0-9FDC-8560-8114-8A2C3F19DE9A}"/>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endParaRPr lang="en-US"/>
          </a:p>
        </p:txBody>
      </p:sp>
      <p:sp>
        <p:nvSpPr>
          <p:cNvPr id="4" name="Text Placeholder 9">
            <a:extLst>
              <a:ext uri="{FF2B5EF4-FFF2-40B4-BE49-F238E27FC236}">
                <a16:creationId xmlns:a16="http://schemas.microsoft.com/office/drawing/2014/main" id="{EBAA0E02-BA42-98CC-AEE0-34776998D344}"/>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984117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55245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6286500" y="2019300"/>
            <a:ext cx="55245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40290539-2133-E715-ABD2-4C3D6BACC76E}"/>
              </a:ext>
            </a:extLst>
          </p:cNvPr>
          <p:cNvSpPr>
            <a:spLocks noGrp="1"/>
          </p:cNvSpPr>
          <p:nvPr>
            <p:ph type="body" sz="quarter" idx="14" hasCustomPrompt="1"/>
          </p:nvPr>
        </p:nvSpPr>
        <p:spPr>
          <a:xfrm>
            <a:off x="381000" y="5674360"/>
            <a:ext cx="55245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8" name="TextBox 7">
            <a:extLst>
              <a:ext uri="{FF2B5EF4-FFF2-40B4-BE49-F238E27FC236}">
                <a16:creationId xmlns:a16="http://schemas.microsoft.com/office/drawing/2014/main" id="{DF9EAA0E-C1BC-4110-556D-3DFC7839A479}"/>
              </a:ext>
            </a:extLst>
          </p:cNvPr>
          <p:cNvSpPr txBox="1"/>
          <p:nvPr userDrawn="1"/>
        </p:nvSpPr>
        <p:spPr>
          <a:xfrm>
            <a:off x="101600" y="5364480"/>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9" name="Text Placeholder 9">
            <a:extLst>
              <a:ext uri="{FF2B5EF4-FFF2-40B4-BE49-F238E27FC236}">
                <a16:creationId xmlns:a16="http://schemas.microsoft.com/office/drawing/2014/main" id="{ACCCB489-4203-3E5F-70D9-797504EB2D88}"/>
              </a:ext>
            </a:extLst>
          </p:cNvPr>
          <p:cNvSpPr>
            <a:spLocks noGrp="1"/>
          </p:cNvSpPr>
          <p:nvPr>
            <p:ph type="body" sz="quarter" idx="15"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3007312767"/>
      </p:ext>
    </p:extLst>
  </p:cSld>
  <p:clrMapOvr>
    <a:masterClrMapping/>
  </p:clrMapOvr>
  <p:extLst>
    <p:ext uri="{DCECCB84-F9BA-43D5-87BE-67443E8EF086}">
      <p15:sldGuideLst xmlns:p15="http://schemas.microsoft.com/office/powerpoint/2012/main">
        <p15:guide id="1" pos="3950" userDrawn="1">
          <p15:clr>
            <a:srgbClr val="FBAE40"/>
          </p15:clr>
        </p15:guide>
        <p15:guide id="2" pos="372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2569464"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3334512" y="2019300"/>
            <a:ext cx="2569464"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7588B-FF82-E1F6-6B8C-F9B5EAD3F365}"/>
              </a:ext>
            </a:extLst>
          </p:cNvPr>
          <p:cNvSpPr>
            <a:spLocks noGrp="1"/>
          </p:cNvSpPr>
          <p:nvPr>
            <p:ph idx="14"/>
          </p:nvPr>
        </p:nvSpPr>
        <p:spPr>
          <a:xfrm>
            <a:off x="6288024" y="2019300"/>
            <a:ext cx="2569464"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C728E98-FEC7-B9FE-9253-E916A842023F}"/>
              </a:ext>
            </a:extLst>
          </p:cNvPr>
          <p:cNvSpPr>
            <a:spLocks noGrp="1"/>
          </p:cNvSpPr>
          <p:nvPr>
            <p:ph idx="15"/>
          </p:nvPr>
        </p:nvSpPr>
        <p:spPr>
          <a:xfrm>
            <a:off x="9241536" y="2019300"/>
            <a:ext cx="2569464"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C0E81F8B-2C6E-ED05-77BF-81C5D0470B69}"/>
              </a:ext>
            </a:extLst>
          </p:cNvPr>
          <p:cNvSpPr>
            <a:spLocks noGrp="1"/>
          </p:cNvSpPr>
          <p:nvPr>
            <p:ph type="body" sz="quarter" idx="16"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11" name="Text Placeholder 9">
            <a:extLst>
              <a:ext uri="{FF2B5EF4-FFF2-40B4-BE49-F238E27FC236}">
                <a16:creationId xmlns:a16="http://schemas.microsoft.com/office/drawing/2014/main" id="{D3883623-688A-BC92-1842-34089A7A86F0}"/>
              </a:ext>
            </a:extLst>
          </p:cNvPr>
          <p:cNvSpPr>
            <a:spLocks noGrp="1"/>
          </p:cNvSpPr>
          <p:nvPr>
            <p:ph type="body" sz="quarter" idx="17"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2489448604"/>
      </p:ext>
    </p:extLst>
  </p:cSld>
  <p:clrMapOvr>
    <a:masterClrMapping/>
  </p:clrMapOvr>
  <p:extLst>
    <p:ext uri="{DCECCB84-F9BA-43D5-87BE-67443E8EF086}">
      <p15:sldGuideLst xmlns:p15="http://schemas.microsoft.com/office/powerpoint/2012/main">
        <p15:guide id="1" pos="1867" userDrawn="1">
          <p15:clr>
            <a:srgbClr val="FBAE40"/>
          </p15:clr>
        </p15:guide>
        <p15:guide id="2" pos="2088" userDrawn="1">
          <p15:clr>
            <a:srgbClr val="FBAE40"/>
          </p15:clr>
        </p15:guide>
        <p15:guide id="3" pos="5579" userDrawn="1">
          <p15:clr>
            <a:srgbClr val="FBAE40"/>
          </p15:clr>
        </p15:guide>
        <p15:guide id="4" pos="5803" userDrawn="1">
          <p15:clr>
            <a:srgbClr val="FBAE40"/>
          </p15:clr>
        </p15:guide>
        <p15:guide id="5" pos="3955" userDrawn="1">
          <p15:clr>
            <a:srgbClr val="FBAE40"/>
          </p15:clr>
        </p15:guide>
        <p15:guide id="6" pos="372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call out vertical slid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7E07989-5D44-4A3E-B584-5DB8ED498FF6}"/>
              </a:ext>
            </a:extLst>
          </p:cNvPr>
          <p:cNvSpPr/>
          <p:nvPr userDrawn="1"/>
        </p:nvSpPr>
        <p:spPr>
          <a:xfrm>
            <a:off x="2707005" y="1463040"/>
            <a:ext cx="2125980" cy="4206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7" name="Rectangle 16">
            <a:extLst>
              <a:ext uri="{FF2B5EF4-FFF2-40B4-BE49-F238E27FC236}">
                <a16:creationId xmlns:a16="http://schemas.microsoft.com/office/drawing/2014/main" id="{4C90EC2F-DC82-81CA-F94F-EE4EFBF716D4}"/>
              </a:ext>
            </a:extLst>
          </p:cNvPr>
          <p:cNvSpPr/>
          <p:nvPr userDrawn="1"/>
        </p:nvSpPr>
        <p:spPr>
          <a:xfrm>
            <a:off x="5033010" y="1463040"/>
            <a:ext cx="2125980" cy="4206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8" name="Rectangle 17">
            <a:extLst>
              <a:ext uri="{FF2B5EF4-FFF2-40B4-BE49-F238E27FC236}">
                <a16:creationId xmlns:a16="http://schemas.microsoft.com/office/drawing/2014/main" id="{4C203E95-7A6A-DA49-FC08-FA4A96E1844D}"/>
              </a:ext>
            </a:extLst>
          </p:cNvPr>
          <p:cNvSpPr/>
          <p:nvPr userDrawn="1"/>
        </p:nvSpPr>
        <p:spPr>
          <a:xfrm>
            <a:off x="7359015" y="1463040"/>
            <a:ext cx="2125980" cy="4206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9" name="Rectangle 18">
            <a:extLst>
              <a:ext uri="{FF2B5EF4-FFF2-40B4-BE49-F238E27FC236}">
                <a16:creationId xmlns:a16="http://schemas.microsoft.com/office/drawing/2014/main" id="{7B754FEE-983B-A5AC-862C-2D87098CE476}"/>
              </a:ext>
            </a:extLst>
          </p:cNvPr>
          <p:cNvSpPr/>
          <p:nvPr userDrawn="1"/>
        </p:nvSpPr>
        <p:spPr>
          <a:xfrm>
            <a:off x="9685020" y="1463040"/>
            <a:ext cx="2125980" cy="4206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Content Placeholder 2">
            <a:extLst>
              <a:ext uri="{FF2B5EF4-FFF2-40B4-BE49-F238E27FC236}">
                <a16:creationId xmlns:a16="http://schemas.microsoft.com/office/drawing/2014/main" id="{A6BC3065-08BE-3ABD-C19C-54A45054A911}"/>
              </a:ext>
            </a:extLst>
          </p:cNvPr>
          <p:cNvSpPr>
            <a:spLocks noGrp="1"/>
          </p:cNvSpPr>
          <p:nvPr>
            <p:ph idx="37"/>
          </p:nvPr>
        </p:nvSpPr>
        <p:spPr>
          <a:xfrm>
            <a:off x="2855595" y="3942923"/>
            <a:ext cx="1828800" cy="1312338"/>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975A6B-5211-32F8-310F-0036CA126035}"/>
              </a:ext>
            </a:extLst>
          </p:cNvPr>
          <p:cNvSpPr>
            <a:spLocks noGrp="1"/>
          </p:cNvSpPr>
          <p:nvPr>
            <p:ph idx="38"/>
          </p:nvPr>
        </p:nvSpPr>
        <p:spPr>
          <a:xfrm>
            <a:off x="5181600" y="3942923"/>
            <a:ext cx="1828800" cy="1312338"/>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45ECE29-5B9D-B64E-5B33-3766CBD0B214}"/>
              </a:ext>
            </a:extLst>
          </p:cNvPr>
          <p:cNvSpPr>
            <a:spLocks noGrp="1"/>
          </p:cNvSpPr>
          <p:nvPr>
            <p:ph idx="39"/>
          </p:nvPr>
        </p:nvSpPr>
        <p:spPr>
          <a:xfrm>
            <a:off x="7507605" y="3942923"/>
            <a:ext cx="1828800" cy="1312338"/>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0C574DD3-3AA6-EB7B-16F1-20D10D35A2AF}"/>
              </a:ext>
            </a:extLst>
          </p:cNvPr>
          <p:cNvSpPr>
            <a:spLocks noGrp="1"/>
          </p:cNvSpPr>
          <p:nvPr>
            <p:ph idx="40"/>
          </p:nvPr>
        </p:nvSpPr>
        <p:spPr>
          <a:xfrm>
            <a:off x="9833610" y="3942923"/>
            <a:ext cx="1828800" cy="1312338"/>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5E2D2CD-55CF-4CDD-5019-1D7561BF4026}"/>
              </a:ext>
            </a:extLst>
          </p:cNvPr>
          <p:cNvSpPr/>
          <p:nvPr userDrawn="1"/>
        </p:nvSpPr>
        <p:spPr>
          <a:xfrm>
            <a:off x="381000" y="1463040"/>
            <a:ext cx="2125980" cy="42062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Content Placeholder 2">
            <a:extLst>
              <a:ext uri="{FF2B5EF4-FFF2-40B4-BE49-F238E27FC236}">
                <a16:creationId xmlns:a16="http://schemas.microsoft.com/office/drawing/2014/main" id="{3366EFDE-4DF3-50C7-27AD-7D4D7B389B83}"/>
              </a:ext>
            </a:extLst>
          </p:cNvPr>
          <p:cNvSpPr>
            <a:spLocks noGrp="1"/>
          </p:cNvSpPr>
          <p:nvPr>
            <p:ph idx="1"/>
          </p:nvPr>
        </p:nvSpPr>
        <p:spPr>
          <a:xfrm>
            <a:off x="529590" y="3942923"/>
            <a:ext cx="1828800" cy="1312338"/>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1580585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040" userDrawn="1">
          <p15:clr>
            <a:srgbClr val="FBAE40"/>
          </p15:clr>
        </p15:guide>
        <p15:guide id="3" pos="4512" userDrawn="1">
          <p15:clr>
            <a:srgbClr val="FBAE40"/>
          </p15:clr>
        </p15:guide>
        <p15:guide id="4" pos="4637" userDrawn="1">
          <p15:clr>
            <a:srgbClr val="FBAE40"/>
          </p15:clr>
        </p15:guide>
        <p15:guide id="5" pos="5971" userDrawn="1">
          <p15:clr>
            <a:srgbClr val="FBAE40"/>
          </p15:clr>
        </p15:guide>
        <p15:guide id="6" pos="6096" userDrawn="1">
          <p15:clr>
            <a:srgbClr val="FBAE40"/>
          </p15:clr>
        </p15:guide>
        <p15:guide id="7" pos="1709" userDrawn="1">
          <p15:clr>
            <a:srgbClr val="FBAE40"/>
          </p15:clr>
        </p15:guide>
        <p15:guide id="8" pos="1570" userDrawn="1">
          <p15:clr>
            <a:srgbClr val="FBAE40"/>
          </p15:clr>
        </p15:guide>
        <p15:guide id="9" pos="31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all out horizontal slide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95DEF1-AA61-3A7E-A670-9E84D53BB564}"/>
              </a:ext>
            </a:extLst>
          </p:cNvPr>
          <p:cNvSpPr/>
          <p:nvPr userDrawn="1"/>
        </p:nvSpPr>
        <p:spPr>
          <a:xfrm>
            <a:off x="381000" y="1463040"/>
            <a:ext cx="5632704"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A54660FB-280F-B657-1F08-233BA581D565}"/>
              </a:ext>
            </a:extLst>
          </p:cNvPr>
          <p:cNvSpPr/>
          <p:nvPr userDrawn="1"/>
        </p:nvSpPr>
        <p:spPr>
          <a:xfrm>
            <a:off x="6178296" y="1463040"/>
            <a:ext cx="5632704"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Rectangle 9">
            <a:extLst>
              <a:ext uri="{FF2B5EF4-FFF2-40B4-BE49-F238E27FC236}">
                <a16:creationId xmlns:a16="http://schemas.microsoft.com/office/drawing/2014/main" id="{95E2D2CD-55CF-4CDD-5019-1D7561BF4026}"/>
              </a:ext>
            </a:extLst>
          </p:cNvPr>
          <p:cNvSpPr/>
          <p:nvPr userDrawn="1"/>
        </p:nvSpPr>
        <p:spPr>
          <a:xfrm>
            <a:off x="381000" y="3652354"/>
            <a:ext cx="5632704"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1" name="Rectangle 10">
            <a:extLst>
              <a:ext uri="{FF2B5EF4-FFF2-40B4-BE49-F238E27FC236}">
                <a16:creationId xmlns:a16="http://schemas.microsoft.com/office/drawing/2014/main" id="{43FE2A5D-A83F-2ED9-CC5B-154D18DE9B26}"/>
              </a:ext>
            </a:extLst>
          </p:cNvPr>
          <p:cNvSpPr/>
          <p:nvPr userDrawn="1"/>
        </p:nvSpPr>
        <p:spPr>
          <a:xfrm>
            <a:off x="6178296" y="3652354"/>
            <a:ext cx="5632704"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7" name="Content Placeholder 2">
            <a:extLst>
              <a:ext uri="{FF2B5EF4-FFF2-40B4-BE49-F238E27FC236}">
                <a16:creationId xmlns:a16="http://schemas.microsoft.com/office/drawing/2014/main" id="{755FCBAF-E780-C690-3CD1-892DD21760D5}"/>
              </a:ext>
            </a:extLst>
          </p:cNvPr>
          <p:cNvSpPr>
            <a:spLocks noGrp="1"/>
          </p:cNvSpPr>
          <p:nvPr>
            <p:ph idx="1"/>
          </p:nvPr>
        </p:nvSpPr>
        <p:spPr>
          <a:xfrm>
            <a:off x="614918" y="1679783"/>
            <a:ext cx="3469403"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A7667C5-EEBE-400A-66ED-5AB23F9263F8}"/>
              </a:ext>
            </a:extLst>
          </p:cNvPr>
          <p:cNvSpPr>
            <a:spLocks noGrp="1"/>
          </p:cNvSpPr>
          <p:nvPr>
            <p:ph idx="37"/>
          </p:nvPr>
        </p:nvSpPr>
        <p:spPr>
          <a:xfrm>
            <a:off x="6406118" y="1679783"/>
            <a:ext cx="3469403"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E1511BB1-A0C1-34DF-6F28-C4A2DE93E48F}"/>
              </a:ext>
            </a:extLst>
          </p:cNvPr>
          <p:cNvSpPr>
            <a:spLocks noGrp="1"/>
          </p:cNvSpPr>
          <p:nvPr>
            <p:ph idx="38"/>
          </p:nvPr>
        </p:nvSpPr>
        <p:spPr>
          <a:xfrm>
            <a:off x="614918" y="3836243"/>
            <a:ext cx="3469403"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6C767576-D8B6-EE6B-5DAA-023333F187E8}"/>
              </a:ext>
            </a:extLst>
          </p:cNvPr>
          <p:cNvSpPr>
            <a:spLocks noGrp="1"/>
          </p:cNvSpPr>
          <p:nvPr>
            <p:ph idx="39"/>
          </p:nvPr>
        </p:nvSpPr>
        <p:spPr>
          <a:xfrm>
            <a:off x="6406118" y="3836243"/>
            <a:ext cx="3469403"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462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78" userDrawn="1">
          <p15:clr>
            <a:srgbClr val="FBAE40"/>
          </p15:clr>
        </p15:guide>
        <p15:guide id="3" pos="38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call out horizontal slide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9690A6-20FA-BD9F-3580-80A15EBCB4EA}"/>
              </a:ext>
            </a:extLst>
          </p:cNvPr>
          <p:cNvSpPr/>
          <p:nvPr userDrawn="1"/>
        </p:nvSpPr>
        <p:spPr>
          <a:xfrm>
            <a:off x="8153400" y="1463040"/>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4" name="Rectangle 13">
            <a:extLst>
              <a:ext uri="{FF2B5EF4-FFF2-40B4-BE49-F238E27FC236}">
                <a16:creationId xmlns:a16="http://schemas.microsoft.com/office/drawing/2014/main" id="{69168401-EDA3-02C2-A717-3A41C644689B}"/>
              </a:ext>
            </a:extLst>
          </p:cNvPr>
          <p:cNvSpPr/>
          <p:nvPr userDrawn="1"/>
        </p:nvSpPr>
        <p:spPr>
          <a:xfrm>
            <a:off x="4267200" y="1463040"/>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Rectangle 9">
            <a:extLst>
              <a:ext uri="{FF2B5EF4-FFF2-40B4-BE49-F238E27FC236}">
                <a16:creationId xmlns:a16="http://schemas.microsoft.com/office/drawing/2014/main" id="{95E2D2CD-55CF-4CDD-5019-1D7561BF4026}"/>
              </a:ext>
            </a:extLst>
          </p:cNvPr>
          <p:cNvSpPr/>
          <p:nvPr userDrawn="1"/>
        </p:nvSpPr>
        <p:spPr>
          <a:xfrm>
            <a:off x="381000" y="3652354"/>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3" name="Rectangle 12">
            <a:extLst>
              <a:ext uri="{FF2B5EF4-FFF2-40B4-BE49-F238E27FC236}">
                <a16:creationId xmlns:a16="http://schemas.microsoft.com/office/drawing/2014/main" id="{1055717D-7BDF-5828-B249-E60DDB80E6F0}"/>
              </a:ext>
            </a:extLst>
          </p:cNvPr>
          <p:cNvSpPr/>
          <p:nvPr userDrawn="1"/>
        </p:nvSpPr>
        <p:spPr>
          <a:xfrm>
            <a:off x="8153400" y="3652354"/>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D3C5D803-2870-0706-BABE-9A4F31281382}"/>
              </a:ext>
            </a:extLst>
          </p:cNvPr>
          <p:cNvSpPr/>
          <p:nvPr userDrawn="1"/>
        </p:nvSpPr>
        <p:spPr>
          <a:xfrm>
            <a:off x="4267200" y="3652354"/>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8995DEF1-AA61-3A7E-A670-9E84D53BB564}"/>
              </a:ext>
            </a:extLst>
          </p:cNvPr>
          <p:cNvSpPr/>
          <p:nvPr userDrawn="1"/>
        </p:nvSpPr>
        <p:spPr>
          <a:xfrm>
            <a:off x="381000" y="1463040"/>
            <a:ext cx="3657600" cy="2042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7" name="Content Placeholder 2">
            <a:extLst>
              <a:ext uri="{FF2B5EF4-FFF2-40B4-BE49-F238E27FC236}">
                <a16:creationId xmlns:a16="http://schemas.microsoft.com/office/drawing/2014/main" id="{839A8CD4-832B-7A0E-CD6E-F6D684987690}"/>
              </a:ext>
            </a:extLst>
          </p:cNvPr>
          <p:cNvSpPr>
            <a:spLocks noGrp="1"/>
          </p:cNvSpPr>
          <p:nvPr>
            <p:ph idx="1"/>
          </p:nvPr>
        </p:nvSpPr>
        <p:spPr>
          <a:xfrm>
            <a:off x="614918" y="167978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13F55-F31E-675C-C71D-2A39A59CFE56}"/>
              </a:ext>
            </a:extLst>
          </p:cNvPr>
          <p:cNvSpPr>
            <a:spLocks noGrp="1"/>
          </p:cNvSpPr>
          <p:nvPr>
            <p:ph idx="38"/>
          </p:nvPr>
        </p:nvSpPr>
        <p:spPr>
          <a:xfrm>
            <a:off x="4495800" y="167978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3F4BD7E-C3E0-E29B-FB43-60D0159EC91A}"/>
              </a:ext>
            </a:extLst>
          </p:cNvPr>
          <p:cNvSpPr>
            <a:spLocks noGrp="1"/>
          </p:cNvSpPr>
          <p:nvPr>
            <p:ph idx="39"/>
          </p:nvPr>
        </p:nvSpPr>
        <p:spPr>
          <a:xfrm>
            <a:off x="8382000" y="167978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2C6FE850-BF5D-D399-FDC3-23D873711AEA}"/>
              </a:ext>
            </a:extLst>
          </p:cNvPr>
          <p:cNvSpPr>
            <a:spLocks noGrp="1"/>
          </p:cNvSpPr>
          <p:nvPr>
            <p:ph idx="40"/>
          </p:nvPr>
        </p:nvSpPr>
        <p:spPr>
          <a:xfrm>
            <a:off x="589399" y="383624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CE43D1BE-3E54-79ED-D585-D3E855461009}"/>
              </a:ext>
            </a:extLst>
          </p:cNvPr>
          <p:cNvSpPr>
            <a:spLocks noGrp="1"/>
          </p:cNvSpPr>
          <p:nvPr>
            <p:ph idx="41"/>
          </p:nvPr>
        </p:nvSpPr>
        <p:spPr>
          <a:xfrm>
            <a:off x="4495800" y="383624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6B7F343B-1977-C1AE-AFEB-3AB55C4AA3D1}"/>
              </a:ext>
            </a:extLst>
          </p:cNvPr>
          <p:cNvSpPr>
            <a:spLocks noGrp="1"/>
          </p:cNvSpPr>
          <p:nvPr>
            <p:ph idx="42"/>
          </p:nvPr>
        </p:nvSpPr>
        <p:spPr>
          <a:xfrm>
            <a:off x="8382000" y="3836243"/>
            <a:ext cx="2514600" cy="1301556"/>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09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544" userDrawn="1">
          <p15:clr>
            <a:srgbClr val="FBAE40"/>
          </p15:clr>
        </p15:guide>
        <p15:guide id="4" pos="2693" userDrawn="1">
          <p15:clr>
            <a:srgbClr val="FBAE40"/>
          </p15:clr>
        </p15:guide>
        <p15:guide id="5" pos="4987" userDrawn="1">
          <p15:clr>
            <a:srgbClr val="FBAE40"/>
          </p15:clr>
        </p15:guide>
        <p15:guide id="6" pos="513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ntent stacked slid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3206AB-BE1B-A7EC-D6BE-80FAC47C1745}"/>
              </a:ext>
            </a:extLst>
          </p:cNvPr>
          <p:cNvSpPr>
            <a:spLocks noGrp="1"/>
          </p:cNvSpPr>
          <p:nvPr>
            <p:ph idx="37"/>
          </p:nvPr>
        </p:nvSpPr>
        <p:spPr>
          <a:xfrm>
            <a:off x="6286500" y="3811163"/>
            <a:ext cx="5029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2286D59-C6C3-5A24-2D5E-1BD3EFAD6377}"/>
              </a:ext>
            </a:extLst>
          </p:cNvPr>
          <p:cNvSpPr>
            <a:spLocks noGrp="1"/>
          </p:cNvSpPr>
          <p:nvPr>
            <p:ph idx="38"/>
          </p:nvPr>
        </p:nvSpPr>
        <p:spPr>
          <a:xfrm>
            <a:off x="6286500" y="1879061"/>
            <a:ext cx="5029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A27D5B02-815F-6615-08E6-AE300B6F81DA}"/>
              </a:ext>
            </a:extLst>
          </p:cNvPr>
          <p:cNvSpPr>
            <a:spLocks noGrp="1"/>
          </p:cNvSpPr>
          <p:nvPr>
            <p:ph idx="36"/>
          </p:nvPr>
        </p:nvSpPr>
        <p:spPr>
          <a:xfrm>
            <a:off x="381000" y="3811163"/>
            <a:ext cx="5029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9B0A7D1-61CC-E818-4D36-01FE04C04EE8}"/>
              </a:ext>
            </a:extLst>
          </p:cNvPr>
          <p:cNvSpPr>
            <a:spLocks noGrp="1"/>
          </p:cNvSpPr>
          <p:nvPr>
            <p:ph idx="1"/>
          </p:nvPr>
        </p:nvSpPr>
        <p:spPr>
          <a:xfrm>
            <a:off x="381000" y="1879061"/>
            <a:ext cx="5029200" cy="1301556"/>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0999" y="5674360"/>
            <a:ext cx="11430001"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Tree>
    <p:extLst>
      <p:ext uri="{BB962C8B-B14F-4D97-AF65-F5344CB8AC3E}">
        <p14:creationId xmlns:p14="http://schemas.microsoft.com/office/powerpoint/2010/main" val="16335844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46" userDrawn="1">
          <p15:clr>
            <a:srgbClr val="FBAE40"/>
          </p15:clr>
        </p15:guide>
        <p15:guide id="3" pos="3413" userDrawn="1">
          <p15:clr>
            <a:srgbClr val="FBAE40"/>
          </p15:clr>
        </p15:guide>
        <p15:guide id="4" pos="713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2319528"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7588B-FF82-E1F6-6B8C-F9B5EAD3F365}"/>
              </a:ext>
            </a:extLst>
          </p:cNvPr>
          <p:cNvSpPr>
            <a:spLocks noGrp="1"/>
          </p:cNvSpPr>
          <p:nvPr>
            <p:ph idx="14"/>
          </p:nvPr>
        </p:nvSpPr>
        <p:spPr>
          <a:xfrm>
            <a:off x="4258056"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C728E98-FEC7-B9FE-9253-E916A842023F}"/>
              </a:ext>
            </a:extLst>
          </p:cNvPr>
          <p:cNvSpPr>
            <a:spLocks noGrp="1"/>
          </p:cNvSpPr>
          <p:nvPr>
            <p:ph idx="15"/>
          </p:nvPr>
        </p:nvSpPr>
        <p:spPr>
          <a:xfrm>
            <a:off x="6196584"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C0E81F8B-2C6E-ED05-77BF-81C5D0470B69}"/>
              </a:ext>
            </a:extLst>
          </p:cNvPr>
          <p:cNvSpPr>
            <a:spLocks noGrp="1"/>
          </p:cNvSpPr>
          <p:nvPr>
            <p:ph type="body" sz="quarter" idx="16"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11" name="Text Placeholder 9">
            <a:extLst>
              <a:ext uri="{FF2B5EF4-FFF2-40B4-BE49-F238E27FC236}">
                <a16:creationId xmlns:a16="http://schemas.microsoft.com/office/drawing/2014/main" id="{D3883623-688A-BC92-1842-34089A7A86F0}"/>
              </a:ext>
            </a:extLst>
          </p:cNvPr>
          <p:cNvSpPr>
            <a:spLocks noGrp="1"/>
          </p:cNvSpPr>
          <p:nvPr>
            <p:ph type="body" sz="quarter" idx="17"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0" name="Content Placeholder 2">
            <a:extLst>
              <a:ext uri="{FF2B5EF4-FFF2-40B4-BE49-F238E27FC236}">
                <a16:creationId xmlns:a16="http://schemas.microsoft.com/office/drawing/2014/main" id="{1B7BD5D6-1F0E-E311-6792-36553547CC20}"/>
              </a:ext>
            </a:extLst>
          </p:cNvPr>
          <p:cNvSpPr>
            <a:spLocks noGrp="1"/>
          </p:cNvSpPr>
          <p:nvPr>
            <p:ph idx="18"/>
          </p:nvPr>
        </p:nvSpPr>
        <p:spPr>
          <a:xfrm>
            <a:off x="8135112"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0A80496E-DC49-3A1D-CFD0-AD42D0714812}"/>
              </a:ext>
            </a:extLst>
          </p:cNvPr>
          <p:cNvSpPr>
            <a:spLocks noGrp="1"/>
          </p:cNvSpPr>
          <p:nvPr>
            <p:ph idx="19"/>
          </p:nvPr>
        </p:nvSpPr>
        <p:spPr>
          <a:xfrm>
            <a:off x="10073640" y="2019300"/>
            <a:ext cx="1737360" cy="365760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602559"/>
      </p:ext>
    </p:extLst>
  </p:cSld>
  <p:clrMapOvr>
    <a:masterClrMapping/>
  </p:clrMapOvr>
  <p:extLst>
    <p:ext uri="{DCECCB84-F9BA-43D5-87BE-67443E8EF086}">
      <p15:sldGuideLst xmlns:p15="http://schemas.microsoft.com/office/powerpoint/2012/main">
        <p15:guide id="1" pos="1344" userDrawn="1">
          <p15:clr>
            <a:srgbClr val="FBAE40"/>
          </p15:clr>
        </p15:guide>
        <p15:guide id="2" pos="1450" userDrawn="1">
          <p15:clr>
            <a:srgbClr val="FBAE40"/>
          </p15:clr>
        </p15:guide>
        <p15:guide id="3" pos="2558" userDrawn="1">
          <p15:clr>
            <a:srgbClr val="FBAE40"/>
          </p15:clr>
        </p15:guide>
        <p15:guide id="4" pos="2669" userDrawn="1">
          <p15:clr>
            <a:srgbClr val="FBAE40"/>
          </p15:clr>
        </p15:guide>
        <p15:guide id="5" pos="5002" userDrawn="1">
          <p15:clr>
            <a:srgbClr val="FBAE40"/>
          </p15:clr>
        </p15:guide>
        <p15:guide id="6" pos="5117" userDrawn="1">
          <p15:clr>
            <a:srgbClr val="FBAE40"/>
          </p15:clr>
        </p15:guide>
        <p15:guide id="7" pos="6226" userDrawn="1">
          <p15:clr>
            <a:srgbClr val="FBAE40"/>
          </p15:clr>
        </p15:guide>
        <p15:guide id="8" pos="6336" userDrawn="1">
          <p15:clr>
            <a:srgbClr val="FBAE40"/>
          </p15:clr>
        </p15:guide>
        <p15:guide id="9" pos="3778" userDrawn="1">
          <p15:clr>
            <a:srgbClr val="FBAE40"/>
          </p15:clr>
        </p15:guide>
        <p15:guide id="10" pos="389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8" name="Text Placeholder 7">
            <a:extLst>
              <a:ext uri="{FF2B5EF4-FFF2-40B4-BE49-F238E27FC236}">
                <a16:creationId xmlns:a16="http://schemas.microsoft.com/office/drawing/2014/main" id="{0D8CD2B0-9FDC-8560-8114-8A2C3F19DE9A}"/>
              </a:ext>
            </a:extLst>
          </p:cNvPr>
          <p:cNvSpPr>
            <a:spLocks noGrp="1"/>
          </p:cNvSpPr>
          <p:nvPr>
            <p:ph type="body" sz="quarter" idx="13" hasCustomPrompt="1"/>
          </p:nvPr>
        </p:nvSpPr>
        <p:spPr>
          <a:xfrm>
            <a:off x="380999"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4" name="Text Placeholder 9">
            <a:extLst>
              <a:ext uri="{FF2B5EF4-FFF2-40B4-BE49-F238E27FC236}">
                <a16:creationId xmlns:a16="http://schemas.microsoft.com/office/drawing/2014/main" id="{EBAA0E02-BA42-98CC-AEE0-34776998D344}"/>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5" name="TextBox 14">
            <a:extLst>
              <a:ext uri="{FF2B5EF4-FFF2-40B4-BE49-F238E27FC236}">
                <a16:creationId xmlns:a16="http://schemas.microsoft.com/office/drawing/2014/main" id="{E80D2473-5437-F5A7-DE76-AD09D38082D8}"/>
              </a:ext>
            </a:extLst>
          </p:cNvPr>
          <p:cNvSpPr txBox="1"/>
          <p:nvPr userDrawn="1"/>
        </p:nvSpPr>
        <p:spPr>
          <a:xfrm>
            <a:off x="381000" y="2031699"/>
            <a:ext cx="914400" cy="914400"/>
          </a:xfrm>
          <a:prstGeom prst="rect">
            <a:avLst/>
          </a:prstGeom>
          <a:noFill/>
        </p:spPr>
        <p:txBody>
          <a:bodyPr wrap="none" lIns="0" tIns="0" rIns="0" bIns="0" rtlCol="0">
            <a:noAutofit/>
          </a:bodyPr>
          <a:lstStyle/>
          <a:p>
            <a:pPr algn="l">
              <a:lnSpc>
                <a:spcPct val="90000"/>
              </a:lnSpc>
              <a:spcAft>
                <a:spcPts val="600"/>
              </a:spcAft>
            </a:pPr>
            <a:r>
              <a:rPr lang="en-US" sz="8000">
                <a:solidFill>
                  <a:schemeClr val="tx2"/>
                </a:solidFill>
              </a:rPr>
              <a:t>Q</a:t>
            </a:r>
          </a:p>
        </p:txBody>
      </p:sp>
      <p:sp>
        <p:nvSpPr>
          <p:cNvPr id="16" name="TextBox 15">
            <a:extLst>
              <a:ext uri="{FF2B5EF4-FFF2-40B4-BE49-F238E27FC236}">
                <a16:creationId xmlns:a16="http://schemas.microsoft.com/office/drawing/2014/main" id="{ABA0F069-CB7C-87F6-F7C5-233CD7250319}"/>
              </a:ext>
            </a:extLst>
          </p:cNvPr>
          <p:cNvSpPr txBox="1"/>
          <p:nvPr userDrawn="1"/>
        </p:nvSpPr>
        <p:spPr>
          <a:xfrm>
            <a:off x="381000" y="3875739"/>
            <a:ext cx="914400" cy="914400"/>
          </a:xfrm>
          <a:prstGeom prst="rect">
            <a:avLst/>
          </a:prstGeom>
          <a:noFill/>
        </p:spPr>
        <p:txBody>
          <a:bodyPr wrap="none" lIns="0" tIns="0" rIns="0" bIns="0" rtlCol="0">
            <a:noAutofit/>
          </a:bodyPr>
          <a:lstStyle/>
          <a:p>
            <a:pPr algn="l">
              <a:lnSpc>
                <a:spcPct val="90000"/>
              </a:lnSpc>
              <a:spcAft>
                <a:spcPts val="600"/>
              </a:spcAft>
            </a:pPr>
            <a:r>
              <a:rPr lang="en-US" sz="8000"/>
              <a:t>A</a:t>
            </a:r>
          </a:p>
        </p:txBody>
      </p:sp>
      <p:sp>
        <p:nvSpPr>
          <p:cNvPr id="3" name="Content Placeholder 2">
            <a:extLst>
              <a:ext uri="{FF2B5EF4-FFF2-40B4-BE49-F238E27FC236}">
                <a16:creationId xmlns:a16="http://schemas.microsoft.com/office/drawing/2014/main" id="{F9A37C52-29DF-2DFB-AB63-358BFBDF1ED1}"/>
              </a:ext>
            </a:extLst>
          </p:cNvPr>
          <p:cNvSpPr>
            <a:spLocks noGrp="1"/>
          </p:cNvSpPr>
          <p:nvPr>
            <p:ph idx="1"/>
          </p:nvPr>
        </p:nvSpPr>
        <p:spPr>
          <a:xfrm>
            <a:off x="2034540" y="203169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2F42D7C-6B9F-8F19-7462-7E7266BDA687}"/>
              </a:ext>
            </a:extLst>
          </p:cNvPr>
          <p:cNvSpPr>
            <a:spLocks noGrp="1"/>
          </p:cNvSpPr>
          <p:nvPr>
            <p:ph idx="38"/>
          </p:nvPr>
        </p:nvSpPr>
        <p:spPr>
          <a:xfrm>
            <a:off x="5436870" y="203169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7B5605FC-B68B-C0B3-F345-AA91E53D6F52}"/>
              </a:ext>
            </a:extLst>
          </p:cNvPr>
          <p:cNvSpPr>
            <a:spLocks noGrp="1"/>
          </p:cNvSpPr>
          <p:nvPr>
            <p:ph idx="39"/>
          </p:nvPr>
        </p:nvSpPr>
        <p:spPr>
          <a:xfrm>
            <a:off x="8839200" y="203169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368047F8-0627-D1F1-9601-E7B318CD4881}"/>
              </a:ext>
            </a:extLst>
          </p:cNvPr>
          <p:cNvSpPr>
            <a:spLocks noGrp="1"/>
          </p:cNvSpPr>
          <p:nvPr>
            <p:ph idx="40"/>
          </p:nvPr>
        </p:nvSpPr>
        <p:spPr>
          <a:xfrm>
            <a:off x="2034540" y="387573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E2EE752C-39C0-BFEC-9FAF-DD28D1AADFF8}"/>
              </a:ext>
            </a:extLst>
          </p:cNvPr>
          <p:cNvSpPr>
            <a:spLocks noGrp="1"/>
          </p:cNvSpPr>
          <p:nvPr>
            <p:ph idx="41"/>
          </p:nvPr>
        </p:nvSpPr>
        <p:spPr>
          <a:xfrm>
            <a:off x="5436870" y="387573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F62CAC3-B8D8-A86E-0ECC-34A842F9B5B6}"/>
              </a:ext>
            </a:extLst>
          </p:cNvPr>
          <p:cNvSpPr>
            <a:spLocks noGrp="1"/>
          </p:cNvSpPr>
          <p:nvPr>
            <p:ph idx="42"/>
          </p:nvPr>
        </p:nvSpPr>
        <p:spPr>
          <a:xfrm>
            <a:off x="8839200" y="3875739"/>
            <a:ext cx="2743200" cy="847023"/>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747890"/>
      </p:ext>
    </p:extLst>
  </p:cSld>
  <p:clrMapOvr>
    <a:masterClrMapping/>
  </p:clrMapOvr>
  <p:extLst>
    <p:ext uri="{DCECCB84-F9BA-43D5-87BE-67443E8EF086}">
      <p15:sldGuideLst xmlns:p15="http://schemas.microsoft.com/office/powerpoint/2012/main">
        <p15:guide id="1" pos="3014" userDrawn="1">
          <p15:clr>
            <a:srgbClr val="FBAE40"/>
          </p15:clr>
        </p15:guide>
        <p15:guide id="2" pos="1272" userDrawn="1">
          <p15:clr>
            <a:srgbClr val="FBAE40"/>
          </p15:clr>
        </p15:guide>
        <p15:guide id="3" pos="3418" userDrawn="1">
          <p15:clr>
            <a:srgbClr val="FBAE40"/>
          </p15:clr>
        </p15:guide>
        <p15:guide id="4" pos="5155" userDrawn="1">
          <p15:clr>
            <a:srgbClr val="FBAE40"/>
          </p15:clr>
        </p15:guide>
        <p15:guide id="5" pos="5558" userDrawn="1">
          <p15:clr>
            <a:srgbClr val="FBAE40"/>
          </p15:clr>
        </p15:guide>
        <p15:guide id="6" pos="730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8" name="Text Placeholder 7">
            <a:extLst>
              <a:ext uri="{FF2B5EF4-FFF2-40B4-BE49-F238E27FC236}">
                <a16:creationId xmlns:a16="http://schemas.microsoft.com/office/drawing/2014/main" id="{0D8CD2B0-9FDC-8560-8114-8A2C3F19DE9A}"/>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4" name="Text Placeholder 9">
            <a:extLst>
              <a:ext uri="{FF2B5EF4-FFF2-40B4-BE49-F238E27FC236}">
                <a16:creationId xmlns:a16="http://schemas.microsoft.com/office/drawing/2014/main" id="{EBAA0E02-BA42-98CC-AEE0-34776998D344}"/>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9" name="Text Placeholder 18">
            <a:extLst>
              <a:ext uri="{FF2B5EF4-FFF2-40B4-BE49-F238E27FC236}">
                <a16:creationId xmlns:a16="http://schemas.microsoft.com/office/drawing/2014/main" id="{EB6089A9-7C8E-363F-855E-A93B4DA79BCA}"/>
              </a:ext>
            </a:extLst>
          </p:cNvPr>
          <p:cNvSpPr>
            <a:spLocks noGrp="1"/>
          </p:cNvSpPr>
          <p:nvPr>
            <p:ph type="body" sz="quarter" idx="32" hasCustomPrompt="1"/>
          </p:nvPr>
        </p:nvSpPr>
        <p:spPr>
          <a:xfrm>
            <a:off x="2034540" y="242965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10" name="Text Placeholder 18">
            <a:extLst>
              <a:ext uri="{FF2B5EF4-FFF2-40B4-BE49-F238E27FC236}">
                <a16:creationId xmlns:a16="http://schemas.microsoft.com/office/drawing/2014/main" id="{DFE25525-88E7-AE4D-9DA9-5A2F3EFAA44D}"/>
              </a:ext>
            </a:extLst>
          </p:cNvPr>
          <p:cNvSpPr>
            <a:spLocks noGrp="1"/>
          </p:cNvSpPr>
          <p:nvPr>
            <p:ph type="body" sz="quarter" idx="33" hasCustomPrompt="1"/>
          </p:nvPr>
        </p:nvSpPr>
        <p:spPr>
          <a:xfrm>
            <a:off x="7113270" y="242965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19" name="Text Placeholder 18">
            <a:extLst>
              <a:ext uri="{FF2B5EF4-FFF2-40B4-BE49-F238E27FC236}">
                <a16:creationId xmlns:a16="http://schemas.microsoft.com/office/drawing/2014/main" id="{BE3FEA3E-C9FF-ACA6-3A49-37E18B8AE423}"/>
              </a:ext>
            </a:extLst>
          </p:cNvPr>
          <p:cNvSpPr>
            <a:spLocks noGrp="1"/>
          </p:cNvSpPr>
          <p:nvPr>
            <p:ph type="body" sz="quarter" idx="37" hasCustomPrompt="1"/>
          </p:nvPr>
        </p:nvSpPr>
        <p:spPr>
          <a:xfrm>
            <a:off x="2034540" y="354979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0" name="Text Placeholder 18">
            <a:extLst>
              <a:ext uri="{FF2B5EF4-FFF2-40B4-BE49-F238E27FC236}">
                <a16:creationId xmlns:a16="http://schemas.microsoft.com/office/drawing/2014/main" id="{FB384088-05C8-09DE-0020-485D21BA007A}"/>
              </a:ext>
            </a:extLst>
          </p:cNvPr>
          <p:cNvSpPr>
            <a:spLocks noGrp="1"/>
          </p:cNvSpPr>
          <p:nvPr>
            <p:ph type="body" sz="quarter" idx="38" hasCustomPrompt="1"/>
          </p:nvPr>
        </p:nvSpPr>
        <p:spPr>
          <a:xfrm>
            <a:off x="7113270" y="354979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1" name="Text Placeholder 18">
            <a:extLst>
              <a:ext uri="{FF2B5EF4-FFF2-40B4-BE49-F238E27FC236}">
                <a16:creationId xmlns:a16="http://schemas.microsoft.com/office/drawing/2014/main" id="{A3DFCC28-C648-7059-C161-BF7DFA87AB32}"/>
              </a:ext>
            </a:extLst>
          </p:cNvPr>
          <p:cNvSpPr>
            <a:spLocks noGrp="1"/>
          </p:cNvSpPr>
          <p:nvPr>
            <p:ph type="body" sz="quarter" idx="39" hasCustomPrompt="1"/>
          </p:nvPr>
        </p:nvSpPr>
        <p:spPr>
          <a:xfrm>
            <a:off x="2034540" y="466993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2" name="Text Placeholder 18">
            <a:extLst>
              <a:ext uri="{FF2B5EF4-FFF2-40B4-BE49-F238E27FC236}">
                <a16:creationId xmlns:a16="http://schemas.microsoft.com/office/drawing/2014/main" id="{59C2B505-C13B-FE48-D3F3-D3878A16A6F2}"/>
              </a:ext>
            </a:extLst>
          </p:cNvPr>
          <p:cNvSpPr>
            <a:spLocks noGrp="1"/>
          </p:cNvSpPr>
          <p:nvPr>
            <p:ph type="body" sz="quarter" idx="40" hasCustomPrompt="1"/>
          </p:nvPr>
        </p:nvSpPr>
        <p:spPr>
          <a:xfrm>
            <a:off x="7113270" y="4669931"/>
            <a:ext cx="469773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3" name="Text Placeholder 18">
            <a:extLst>
              <a:ext uri="{FF2B5EF4-FFF2-40B4-BE49-F238E27FC236}">
                <a16:creationId xmlns:a16="http://schemas.microsoft.com/office/drawing/2014/main" id="{0534EBF6-264E-7779-C1E1-FDBFBBCDD6FC}"/>
              </a:ext>
            </a:extLst>
          </p:cNvPr>
          <p:cNvSpPr>
            <a:spLocks noGrp="1"/>
          </p:cNvSpPr>
          <p:nvPr>
            <p:ph type="body" sz="quarter" idx="41" hasCustomPrompt="1"/>
          </p:nvPr>
        </p:nvSpPr>
        <p:spPr>
          <a:xfrm>
            <a:off x="381000" y="2429651"/>
            <a:ext cx="1508760" cy="847023"/>
          </a:xfrm>
        </p:spPr>
        <p:txBody>
          <a:bodyPr/>
          <a:lstStyle>
            <a:lvl1pPr>
              <a:lnSpc>
                <a:spcPct val="100000"/>
              </a:lnSpc>
              <a:spcAft>
                <a:spcPts val="15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24" name="Text Placeholder 18">
            <a:extLst>
              <a:ext uri="{FF2B5EF4-FFF2-40B4-BE49-F238E27FC236}">
                <a16:creationId xmlns:a16="http://schemas.microsoft.com/office/drawing/2014/main" id="{9B6CEA3A-986A-5D9E-F143-F5A20E005B56}"/>
              </a:ext>
            </a:extLst>
          </p:cNvPr>
          <p:cNvSpPr>
            <a:spLocks noGrp="1"/>
          </p:cNvSpPr>
          <p:nvPr>
            <p:ph type="body" sz="quarter" idx="42" hasCustomPrompt="1"/>
          </p:nvPr>
        </p:nvSpPr>
        <p:spPr>
          <a:xfrm>
            <a:off x="381000" y="3549791"/>
            <a:ext cx="1508760" cy="847023"/>
          </a:xfrm>
        </p:spPr>
        <p:txBody>
          <a:bodyPr/>
          <a:lstStyle>
            <a:lvl1pPr>
              <a:lnSpc>
                <a:spcPct val="100000"/>
              </a:lnSpc>
              <a:spcAft>
                <a:spcPts val="15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25" name="Text Placeholder 18">
            <a:extLst>
              <a:ext uri="{FF2B5EF4-FFF2-40B4-BE49-F238E27FC236}">
                <a16:creationId xmlns:a16="http://schemas.microsoft.com/office/drawing/2014/main" id="{DCCD43EE-A71D-334C-C164-E95C4544C144}"/>
              </a:ext>
            </a:extLst>
          </p:cNvPr>
          <p:cNvSpPr>
            <a:spLocks noGrp="1"/>
          </p:cNvSpPr>
          <p:nvPr>
            <p:ph type="body" sz="quarter" idx="43" hasCustomPrompt="1"/>
          </p:nvPr>
        </p:nvSpPr>
        <p:spPr>
          <a:xfrm>
            <a:off x="381000" y="4669931"/>
            <a:ext cx="1508760" cy="847023"/>
          </a:xfrm>
        </p:spPr>
        <p:txBody>
          <a:bodyPr/>
          <a:lstStyle>
            <a:lvl1pPr>
              <a:lnSpc>
                <a:spcPct val="100000"/>
              </a:lnSpc>
              <a:spcAft>
                <a:spcPts val="15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Click to edit text</a:t>
            </a:r>
          </a:p>
        </p:txBody>
      </p:sp>
      <p:sp>
        <p:nvSpPr>
          <p:cNvPr id="7" name="Text Placeholder 18">
            <a:extLst>
              <a:ext uri="{FF2B5EF4-FFF2-40B4-BE49-F238E27FC236}">
                <a16:creationId xmlns:a16="http://schemas.microsoft.com/office/drawing/2014/main" id="{16FF43FC-7ABF-75A6-7DDF-195844C4C62E}"/>
              </a:ext>
            </a:extLst>
          </p:cNvPr>
          <p:cNvSpPr>
            <a:spLocks noGrp="1"/>
          </p:cNvSpPr>
          <p:nvPr>
            <p:ph type="body" sz="quarter" idx="44" hasCustomPrompt="1"/>
          </p:nvPr>
        </p:nvSpPr>
        <p:spPr>
          <a:xfrm>
            <a:off x="2034540" y="2044509"/>
            <a:ext cx="4697730" cy="341633"/>
          </a:xfrm>
        </p:spPr>
        <p:txBody>
          <a:bodyPr/>
          <a:lstStyle>
            <a:lvl1pPr>
              <a:lnSpc>
                <a:spcPct val="100000"/>
              </a:lnSpc>
              <a:spcAft>
                <a:spcPts val="800"/>
              </a:spcAft>
              <a:defRPr sz="2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From</a:t>
            </a:r>
          </a:p>
        </p:txBody>
      </p:sp>
      <p:sp>
        <p:nvSpPr>
          <p:cNvPr id="11" name="Text Placeholder 18">
            <a:extLst>
              <a:ext uri="{FF2B5EF4-FFF2-40B4-BE49-F238E27FC236}">
                <a16:creationId xmlns:a16="http://schemas.microsoft.com/office/drawing/2014/main" id="{A90F3C46-4286-B8FC-E1E8-DBDC2C122259}"/>
              </a:ext>
            </a:extLst>
          </p:cNvPr>
          <p:cNvSpPr>
            <a:spLocks noGrp="1"/>
          </p:cNvSpPr>
          <p:nvPr>
            <p:ph type="body" sz="quarter" idx="45" hasCustomPrompt="1"/>
          </p:nvPr>
        </p:nvSpPr>
        <p:spPr>
          <a:xfrm>
            <a:off x="7113270" y="2044509"/>
            <a:ext cx="4697730" cy="341633"/>
          </a:xfrm>
        </p:spPr>
        <p:txBody>
          <a:bodyPr/>
          <a:lstStyle>
            <a:lvl1pPr>
              <a:lnSpc>
                <a:spcPct val="100000"/>
              </a:lnSpc>
              <a:spcAft>
                <a:spcPts val="800"/>
              </a:spcAft>
              <a:defRPr sz="2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To</a:t>
            </a:r>
          </a:p>
        </p:txBody>
      </p:sp>
    </p:spTree>
    <p:extLst>
      <p:ext uri="{BB962C8B-B14F-4D97-AF65-F5344CB8AC3E}">
        <p14:creationId xmlns:p14="http://schemas.microsoft.com/office/powerpoint/2010/main" val="924136202"/>
      </p:ext>
    </p:extLst>
  </p:cSld>
  <p:clrMapOvr>
    <a:masterClrMapping/>
  </p:clrMapOvr>
  <p:extLst>
    <p:ext uri="{DCECCB84-F9BA-43D5-87BE-67443E8EF086}">
      <p15:sldGuideLst xmlns:p15="http://schemas.microsoft.com/office/powerpoint/2012/main">
        <p15:guide id="1" pos="4248" userDrawn="1">
          <p15:clr>
            <a:srgbClr val="FBAE40"/>
          </p15:clr>
        </p15:guide>
        <p15:guide id="2" pos="1272" userDrawn="1">
          <p15:clr>
            <a:srgbClr val="FBAE40"/>
          </p15:clr>
        </p15:guide>
        <p15:guide id="3" pos="1190" userDrawn="1">
          <p15:clr>
            <a:srgbClr val="FBAE40"/>
          </p15:clr>
        </p15:guide>
        <p15:guide id="4" pos="447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8CB56C-CBA7-22AD-C1B2-0DB661B82D75}"/>
              </a:ext>
            </a:extLst>
          </p:cNvPr>
          <p:cNvSpPr/>
          <p:nvPr userDrawn="1"/>
        </p:nvSpPr>
        <p:spPr>
          <a:xfrm>
            <a:off x="-4" y="2286000"/>
            <a:ext cx="12192003" cy="457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305E1-716C-96C7-E883-FE968EB3DA2A}"/>
              </a:ext>
            </a:extLst>
          </p:cNvPr>
          <p:cNvSpPr>
            <a:spLocks noGrp="1"/>
          </p:cNvSpPr>
          <p:nvPr>
            <p:ph type="ctrTitle"/>
          </p:nvPr>
        </p:nvSpPr>
        <p:spPr>
          <a:xfrm>
            <a:off x="380999" y="2337546"/>
            <a:ext cx="11430001" cy="1853454"/>
          </a:xfrm>
        </p:spPr>
        <p:txBody>
          <a:bodyPr anchor="b"/>
          <a:lstStyle>
            <a:lvl1pPr algn="l">
              <a:defRPr sz="4800">
                <a:solidFill>
                  <a:schemeClr val="bg1"/>
                </a:solidFill>
              </a:defRPr>
            </a:lvl1pPr>
          </a:lstStyle>
          <a:p>
            <a:r>
              <a:rPr lang="en-US"/>
              <a:t>Click to edit Master title</a:t>
            </a:r>
          </a:p>
        </p:txBody>
      </p:sp>
      <p:sp>
        <p:nvSpPr>
          <p:cNvPr id="4" name="Date Placeholder 3">
            <a:extLst>
              <a:ext uri="{FF2B5EF4-FFF2-40B4-BE49-F238E27FC236}">
                <a16:creationId xmlns:a16="http://schemas.microsoft.com/office/drawing/2014/main" id="{DF2423E2-2640-AD87-34E9-FE1168A277CB}"/>
              </a:ext>
            </a:extLst>
          </p:cNvPr>
          <p:cNvSpPr>
            <a:spLocks noGrp="1"/>
          </p:cNvSpPr>
          <p:nvPr>
            <p:ph type="dt" sz="half" idx="10"/>
          </p:nvPr>
        </p:nvSpPr>
        <p:spPr>
          <a:xfrm>
            <a:off x="381000" y="4801608"/>
            <a:ext cx="3200400" cy="381002"/>
          </a:xfrm>
          <a:prstGeom prst="rect">
            <a:avLst/>
          </a:prstGeom>
        </p:spPr>
        <p:txBody>
          <a:bodyPr lIns="0" tIns="0" rIns="0" bIns="0" anchor="b"/>
          <a:lstStyle>
            <a:lvl1pPr>
              <a:lnSpc>
                <a:spcPct val="90000"/>
              </a:lnSpc>
              <a:defRPr>
                <a:solidFill>
                  <a:schemeClr val="bg1"/>
                </a:solidFill>
              </a:defRPr>
            </a:lvl1pPr>
          </a:lstStyle>
          <a:p>
            <a:r>
              <a:rPr lang="en-US"/>
              <a:t>Month XX, 20XX</a:t>
            </a:r>
          </a:p>
        </p:txBody>
      </p:sp>
      <p:pic>
        <p:nvPicPr>
          <p:cNvPr id="18" name="Graphic 17">
            <a:extLst>
              <a:ext uri="{FF2B5EF4-FFF2-40B4-BE49-F238E27FC236}">
                <a16:creationId xmlns:a16="http://schemas.microsoft.com/office/drawing/2014/main" id="{89F721D2-754B-6C12-DE0B-14E4AEDE1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910" y="375542"/>
            <a:ext cx="1771045" cy="254441"/>
          </a:xfrm>
          <a:prstGeom prst="rect">
            <a:avLst/>
          </a:prstGeom>
        </p:spPr>
      </p:pic>
      <p:sp>
        <p:nvSpPr>
          <p:cNvPr id="6" name="Footer Placeholder 4">
            <a:extLst>
              <a:ext uri="{FF2B5EF4-FFF2-40B4-BE49-F238E27FC236}">
                <a16:creationId xmlns:a16="http://schemas.microsoft.com/office/drawing/2014/main" id="{67A6A100-22CB-33B7-3C80-49C1CD0BA11C}"/>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3" name="Text Placeholder 7">
            <a:extLst>
              <a:ext uri="{FF2B5EF4-FFF2-40B4-BE49-F238E27FC236}">
                <a16:creationId xmlns:a16="http://schemas.microsoft.com/office/drawing/2014/main" id="{07DC90D6-1698-1ADF-0098-DCC8FF766978}"/>
              </a:ext>
            </a:extLst>
          </p:cNvPr>
          <p:cNvSpPr>
            <a:spLocks noGrp="1"/>
          </p:cNvSpPr>
          <p:nvPr>
            <p:ph type="body" sz="quarter" idx="15" hasCustomPrompt="1"/>
          </p:nvPr>
        </p:nvSpPr>
        <p:spPr>
          <a:xfrm>
            <a:off x="381000" y="6192130"/>
            <a:ext cx="4343400" cy="113877"/>
          </a:xfrm>
        </p:spPr>
        <p:txBody>
          <a:bodyPr anchor="b">
            <a:spAutoFit/>
          </a:bodyPr>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Copyright</a:t>
            </a:r>
          </a:p>
        </p:txBody>
      </p:sp>
    </p:spTree>
    <p:extLst>
      <p:ext uri="{BB962C8B-B14F-4D97-AF65-F5344CB8AC3E}">
        <p14:creationId xmlns:p14="http://schemas.microsoft.com/office/powerpoint/2010/main" val="1122643118"/>
      </p:ext>
    </p:extLst>
  </p:cSld>
  <p:clrMapOvr>
    <a:masterClrMapping/>
  </p:clrMapOvr>
  <p:extLst>
    <p:ext uri="{DCECCB84-F9BA-43D5-87BE-67443E8EF086}">
      <p15:sldGuideLst xmlns:p15="http://schemas.microsoft.com/office/powerpoint/2012/main">
        <p15:guide id="1" orient="horz"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onials and pos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8" name="Text Placeholder 7">
            <a:extLst>
              <a:ext uri="{FF2B5EF4-FFF2-40B4-BE49-F238E27FC236}">
                <a16:creationId xmlns:a16="http://schemas.microsoft.com/office/drawing/2014/main" id="{0D8CD2B0-9FDC-8560-8114-8A2C3F19DE9A}"/>
              </a:ext>
            </a:extLst>
          </p:cNvPr>
          <p:cNvSpPr>
            <a:spLocks noGrp="1"/>
          </p:cNvSpPr>
          <p:nvPr>
            <p:ph type="body" sz="quarter" idx="13" hasCustomPrompt="1"/>
          </p:nvPr>
        </p:nvSpPr>
        <p:spPr>
          <a:xfrm>
            <a:off x="380999"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4" name="Text Placeholder 9">
            <a:extLst>
              <a:ext uri="{FF2B5EF4-FFF2-40B4-BE49-F238E27FC236}">
                <a16:creationId xmlns:a16="http://schemas.microsoft.com/office/drawing/2014/main" id="{EBAA0E02-BA42-98CC-AEE0-34776998D344}"/>
              </a:ext>
            </a:extLst>
          </p:cNvPr>
          <p:cNvSpPr>
            <a:spLocks noGrp="1"/>
          </p:cNvSpPr>
          <p:nvPr>
            <p:ph type="body" sz="quarter" idx="14"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23" name="Text Placeholder 18">
            <a:extLst>
              <a:ext uri="{FF2B5EF4-FFF2-40B4-BE49-F238E27FC236}">
                <a16:creationId xmlns:a16="http://schemas.microsoft.com/office/drawing/2014/main" id="{0534EBF6-264E-7779-C1E1-FDBFBBCDD6FC}"/>
              </a:ext>
            </a:extLst>
          </p:cNvPr>
          <p:cNvSpPr>
            <a:spLocks noGrp="1"/>
          </p:cNvSpPr>
          <p:nvPr>
            <p:ph type="body" sz="quarter" idx="41" hasCustomPrompt="1"/>
          </p:nvPr>
        </p:nvSpPr>
        <p:spPr>
          <a:xfrm>
            <a:off x="381000" y="195721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4" name="Text Placeholder 18">
            <a:extLst>
              <a:ext uri="{FF2B5EF4-FFF2-40B4-BE49-F238E27FC236}">
                <a16:creationId xmlns:a16="http://schemas.microsoft.com/office/drawing/2014/main" id="{9B6CEA3A-986A-5D9E-F143-F5A20E005B56}"/>
              </a:ext>
            </a:extLst>
          </p:cNvPr>
          <p:cNvSpPr>
            <a:spLocks noGrp="1"/>
          </p:cNvSpPr>
          <p:nvPr>
            <p:ph type="body" sz="quarter" idx="42" hasCustomPrompt="1"/>
          </p:nvPr>
        </p:nvSpPr>
        <p:spPr>
          <a:xfrm>
            <a:off x="381000" y="334405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5" name="Text Placeholder 18">
            <a:extLst>
              <a:ext uri="{FF2B5EF4-FFF2-40B4-BE49-F238E27FC236}">
                <a16:creationId xmlns:a16="http://schemas.microsoft.com/office/drawing/2014/main" id="{DCCD43EE-A71D-334C-C164-E95C4544C144}"/>
              </a:ext>
            </a:extLst>
          </p:cNvPr>
          <p:cNvSpPr>
            <a:spLocks noGrp="1"/>
          </p:cNvSpPr>
          <p:nvPr>
            <p:ph type="body" sz="quarter" idx="43" hasCustomPrompt="1"/>
          </p:nvPr>
        </p:nvSpPr>
        <p:spPr>
          <a:xfrm>
            <a:off x="381000" y="473089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18" name="Text Placeholder 18">
            <a:extLst>
              <a:ext uri="{FF2B5EF4-FFF2-40B4-BE49-F238E27FC236}">
                <a16:creationId xmlns:a16="http://schemas.microsoft.com/office/drawing/2014/main" id="{03ACB6F7-44E3-50F8-53F3-58808A92C11B}"/>
              </a:ext>
            </a:extLst>
          </p:cNvPr>
          <p:cNvSpPr>
            <a:spLocks noGrp="1"/>
          </p:cNvSpPr>
          <p:nvPr>
            <p:ph type="body" sz="quarter" idx="44" hasCustomPrompt="1"/>
          </p:nvPr>
        </p:nvSpPr>
        <p:spPr>
          <a:xfrm>
            <a:off x="4267200" y="195721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6" name="Text Placeholder 18">
            <a:extLst>
              <a:ext uri="{FF2B5EF4-FFF2-40B4-BE49-F238E27FC236}">
                <a16:creationId xmlns:a16="http://schemas.microsoft.com/office/drawing/2014/main" id="{902C6FFE-37D7-51AE-C98F-BBD20E0CE574}"/>
              </a:ext>
            </a:extLst>
          </p:cNvPr>
          <p:cNvSpPr>
            <a:spLocks noGrp="1"/>
          </p:cNvSpPr>
          <p:nvPr>
            <p:ph type="body" sz="quarter" idx="45" hasCustomPrompt="1"/>
          </p:nvPr>
        </p:nvSpPr>
        <p:spPr>
          <a:xfrm>
            <a:off x="4267200" y="334405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7" name="Text Placeholder 18">
            <a:extLst>
              <a:ext uri="{FF2B5EF4-FFF2-40B4-BE49-F238E27FC236}">
                <a16:creationId xmlns:a16="http://schemas.microsoft.com/office/drawing/2014/main" id="{3D4C55FB-4D1F-7C82-EF98-3F1D03A43672}"/>
              </a:ext>
            </a:extLst>
          </p:cNvPr>
          <p:cNvSpPr>
            <a:spLocks noGrp="1"/>
          </p:cNvSpPr>
          <p:nvPr>
            <p:ph type="body" sz="quarter" idx="46" hasCustomPrompt="1"/>
          </p:nvPr>
        </p:nvSpPr>
        <p:spPr>
          <a:xfrm>
            <a:off x="4267200" y="473089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8" name="Text Placeholder 18">
            <a:extLst>
              <a:ext uri="{FF2B5EF4-FFF2-40B4-BE49-F238E27FC236}">
                <a16:creationId xmlns:a16="http://schemas.microsoft.com/office/drawing/2014/main" id="{7BA18B26-2058-C97E-7371-D1D825C06332}"/>
              </a:ext>
            </a:extLst>
          </p:cNvPr>
          <p:cNvSpPr>
            <a:spLocks noGrp="1"/>
          </p:cNvSpPr>
          <p:nvPr>
            <p:ph type="body" sz="quarter" idx="47" hasCustomPrompt="1"/>
          </p:nvPr>
        </p:nvSpPr>
        <p:spPr>
          <a:xfrm>
            <a:off x="8153400" y="195721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29" name="Text Placeholder 18">
            <a:extLst>
              <a:ext uri="{FF2B5EF4-FFF2-40B4-BE49-F238E27FC236}">
                <a16:creationId xmlns:a16="http://schemas.microsoft.com/office/drawing/2014/main" id="{3B3CAF96-AA73-EBE4-8B08-C5F617B51088}"/>
              </a:ext>
            </a:extLst>
          </p:cNvPr>
          <p:cNvSpPr>
            <a:spLocks noGrp="1"/>
          </p:cNvSpPr>
          <p:nvPr>
            <p:ph type="body" sz="quarter" idx="48" hasCustomPrompt="1"/>
          </p:nvPr>
        </p:nvSpPr>
        <p:spPr>
          <a:xfrm>
            <a:off x="8153400" y="334405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
        <p:nvSpPr>
          <p:cNvPr id="30" name="Text Placeholder 18">
            <a:extLst>
              <a:ext uri="{FF2B5EF4-FFF2-40B4-BE49-F238E27FC236}">
                <a16:creationId xmlns:a16="http://schemas.microsoft.com/office/drawing/2014/main" id="{418942F1-FD39-1FA0-2C12-137299DF9279}"/>
              </a:ext>
            </a:extLst>
          </p:cNvPr>
          <p:cNvSpPr>
            <a:spLocks noGrp="1"/>
          </p:cNvSpPr>
          <p:nvPr>
            <p:ph type="body" sz="quarter" idx="49" hasCustomPrompt="1"/>
          </p:nvPr>
        </p:nvSpPr>
        <p:spPr>
          <a:xfrm>
            <a:off x="8153400" y="4730891"/>
            <a:ext cx="3657600" cy="847023"/>
          </a:xfrm>
        </p:spPr>
        <p:txBody>
          <a:bodyPr/>
          <a:lstStyle>
            <a:lvl1pPr>
              <a:lnSpc>
                <a:spcPct val="100000"/>
              </a:lnSpc>
              <a:spcAft>
                <a:spcPts val="800"/>
              </a:spcAft>
              <a:defRPr sz="1400" b="0" i="0">
                <a:solidFill>
                  <a:schemeClr val="tx1"/>
                </a:solidFill>
                <a:latin typeface="Avenir Next World Medium" panose="020B0503020202020204" pitchFamily="34" charset="0"/>
                <a:cs typeface="Avenir Next World Medium" panose="020B0503020202020204" pitchFamily="34" charset="0"/>
              </a:defRPr>
            </a:lvl1pPr>
            <a:lvl2pPr marL="171450" indent="-171450">
              <a:lnSpc>
                <a:spcPct val="100000"/>
              </a:lnSpc>
              <a:spcAft>
                <a:spcPts val="1500"/>
              </a:spcAft>
              <a:buSzPct val="120000"/>
              <a:buFont typeface="Avenir Next World" panose="020B0503020202020204" pitchFamily="34" charset="0"/>
              <a:buChar char="—"/>
              <a:tabLst/>
              <a:defRPr sz="1400">
                <a:solidFill>
                  <a:schemeClr val="tx2"/>
                </a:solidFill>
              </a:defRPr>
            </a:lvl2pPr>
            <a:lvl3pPr>
              <a:spcAft>
                <a:spcPts val="0"/>
              </a:spcAft>
              <a:defRPr/>
            </a:lvl3pPr>
            <a:lvl4pPr>
              <a:spcAft>
                <a:spcPts val="0"/>
              </a:spcAft>
              <a:defRPr/>
            </a:lvl4pPr>
            <a:lvl5pPr>
              <a:spcAft>
                <a:spcPts val="0"/>
              </a:spcAft>
              <a:defRPr/>
            </a:lvl5pPr>
          </a:lstStyle>
          <a:p>
            <a:pPr lvl="0"/>
            <a:r>
              <a:rPr lang="en-US"/>
              <a:t>Click to edit text</a:t>
            </a:r>
          </a:p>
          <a:p>
            <a:pPr lvl="1"/>
            <a:r>
              <a:rPr lang="en-US"/>
              <a:t>Second level</a:t>
            </a:r>
          </a:p>
        </p:txBody>
      </p:sp>
    </p:spTree>
    <p:extLst>
      <p:ext uri="{BB962C8B-B14F-4D97-AF65-F5344CB8AC3E}">
        <p14:creationId xmlns:p14="http://schemas.microsoft.com/office/powerpoint/2010/main" val="1551943468"/>
      </p:ext>
    </p:extLst>
  </p:cSld>
  <p:clrMapOvr>
    <a:masterClrMapping/>
  </p:clrMapOvr>
  <p:extLst>
    <p:ext uri="{DCECCB84-F9BA-43D5-87BE-67443E8EF086}">
      <p15:sldGuideLst xmlns:p15="http://schemas.microsoft.com/office/powerpoint/2012/main">
        <p15:guide id="1" pos="2549" userDrawn="1">
          <p15:clr>
            <a:srgbClr val="FBAE40"/>
          </p15:clr>
        </p15:guide>
        <p15:guide id="2" pos="2678" userDrawn="1">
          <p15:clr>
            <a:srgbClr val="FBAE40"/>
          </p15:clr>
        </p15:guide>
        <p15:guide id="3" pos="4997" userDrawn="1">
          <p15:clr>
            <a:srgbClr val="FBAE40"/>
          </p15:clr>
        </p15:guide>
        <p15:guide id="4" pos="512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resent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9" name="Picture Placeholder 9">
            <a:extLst>
              <a:ext uri="{FF2B5EF4-FFF2-40B4-BE49-F238E27FC236}">
                <a16:creationId xmlns:a16="http://schemas.microsoft.com/office/drawing/2014/main" id="{31B51D2A-AAC2-A5D2-1AED-092D144F4B46}"/>
              </a:ext>
            </a:extLst>
          </p:cNvPr>
          <p:cNvSpPr>
            <a:spLocks noGrp="1"/>
          </p:cNvSpPr>
          <p:nvPr>
            <p:ph type="pic" sz="quarter" idx="29"/>
          </p:nvPr>
        </p:nvSpPr>
        <p:spPr>
          <a:xfrm>
            <a:off x="381000" y="1143001"/>
            <a:ext cx="2880360" cy="1645920"/>
          </a:xfrm>
          <a:pattFill prst="wdUpDiag">
            <a:fgClr>
              <a:schemeClr val="bg2"/>
            </a:fgClr>
            <a:bgClr>
              <a:schemeClr val="bg1"/>
            </a:bgClr>
          </a:pattFill>
        </p:spPr>
        <p:txBody>
          <a:bodyPr/>
          <a:lstStyle/>
          <a:p>
            <a:endParaRPr lang="en-US"/>
          </a:p>
        </p:txBody>
      </p:sp>
      <p:sp>
        <p:nvSpPr>
          <p:cNvPr id="12" name="Picture Placeholder 9">
            <a:extLst>
              <a:ext uri="{FF2B5EF4-FFF2-40B4-BE49-F238E27FC236}">
                <a16:creationId xmlns:a16="http://schemas.microsoft.com/office/drawing/2014/main" id="{8CFED2C1-DE45-3C52-D232-D70AA18DB696}"/>
              </a:ext>
            </a:extLst>
          </p:cNvPr>
          <p:cNvSpPr>
            <a:spLocks noGrp="1"/>
          </p:cNvSpPr>
          <p:nvPr>
            <p:ph type="pic" sz="quarter" idx="34"/>
          </p:nvPr>
        </p:nvSpPr>
        <p:spPr>
          <a:xfrm>
            <a:off x="4358640" y="1143001"/>
            <a:ext cx="2880360" cy="1645920"/>
          </a:xfrm>
          <a:pattFill prst="wdUpDiag">
            <a:fgClr>
              <a:schemeClr val="bg2"/>
            </a:fgClr>
            <a:bgClr>
              <a:schemeClr val="bg1"/>
            </a:bgClr>
          </a:pattFill>
        </p:spPr>
        <p:txBody>
          <a:bodyPr/>
          <a:lstStyle/>
          <a:p>
            <a:endParaRPr lang="en-US"/>
          </a:p>
        </p:txBody>
      </p:sp>
      <p:sp>
        <p:nvSpPr>
          <p:cNvPr id="14" name="Picture Placeholder 9">
            <a:extLst>
              <a:ext uri="{FF2B5EF4-FFF2-40B4-BE49-F238E27FC236}">
                <a16:creationId xmlns:a16="http://schemas.microsoft.com/office/drawing/2014/main" id="{A9D0DED6-9E07-D3CE-C5C7-94D5CE97642F}"/>
              </a:ext>
            </a:extLst>
          </p:cNvPr>
          <p:cNvSpPr>
            <a:spLocks noGrp="1"/>
          </p:cNvSpPr>
          <p:nvPr>
            <p:ph type="pic" sz="quarter" idx="36"/>
          </p:nvPr>
        </p:nvSpPr>
        <p:spPr>
          <a:xfrm>
            <a:off x="8336280" y="1143001"/>
            <a:ext cx="2880360" cy="1645920"/>
          </a:xfrm>
          <a:pattFill prst="wdUpDiag">
            <a:fgClr>
              <a:schemeClr val="bg2"/>
            </a:fgClr>
            <a:bgClr>
              <a:schemeClr val="bg1"/>
            </a:bgClr>
          </a:pattFill>
        </p:spPr>
        <p:txBody>
          <a:bodyPr/>
          <a:lstStyle/>
          <a:p>
            <a:endParaRPr lang="en-US"/>
          </a:p>
        </p:txBody>
      </p:sp>
      <p:sp>
        <p:nvSpPr>
          <p:cNvPr id="4" name="Text Placeholder 7">
            <a:extLst>
              <a:ext uri="{FF2B5EF4-FFF2-40B4-BE49-F238E27FC236}">
                <a16:creationId xmlns:a16="http://schemas.microsoft.com/office/drawing/2014/main" id="{EC0780CD-4438-F4BE-96F7-B54CF3AFA721}"/>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7" name="Content Placeholder 2">
            <a:extLst>
              <a:ext uri="{FF2B5EF4-FFF2-40B4-BE49-F238E27FC236}">
                <a16:creationId xmlns:a16="http://schemas.microsoft.com/office/drawing/2014/main" id="{3A83789F-A7D9-DC4A-3362-E964422D9556}"/>
              </a:ext>
            </a:extLst>
          </p:cNvPr>
          <p:cNvSpPr>
            <a:spLocks noGrp="1"/>
          </p:cNvSpPr>
          <p:nvPr>
            <p:ph idx="1"/>
          </p:nvPr>
        </p:nvSpPr>
        <p:spPr>
          <a:xfrm>
            <a:off x="381000" y="3005486"/>
            <a:ext cx="347472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260A792-1466-F557-829A-28FEDC46C50F}"/>
              </a:ext>
            </a:extLst>
          </p:cNvPr>
          <p:cNvSpPr>
            <a:spLocks noGrp="1"/>
          </p:cNvSpPr>
          <p:nvPr>
            <p:ph idx="37"/>
          </p:nvPr>
        </p:nvSpPr>
        <p:spPr>
          <a:xfrm>
            <a:off x="4358640" y="3005486"/>
            <a:ext cx="347472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9848D1EE-F139-0033-2875-00F1C188A738}"/>
              </a:ext>
            </a:extLst>
          </p:cNvPr>
          <p:cNvSpPr>
            <a:spLocks noGrp="1"/>
          </p:cNvSpPr>
          <p:nvPr>
            <p:ph idx="38"/>
          </p:nvPr>
        </p:nvSpPr>
        <p:spPr>
          <a:xfrm>
            <a:off x="8336280" y="3005486"/>
            <a:ext cx="347472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414947"/>
      </p:ext>
    </p:extLst>
  </p:cSld>
  <p:clrMapOvr>
    <a:masterClrMapping/>
  </p:clrMapOvr>
  <p:extLst>
    <p:ext uri="{DCECCB84-F9BA-43D5-87BE-67443E8EF086}">
      <p15:sldGuideLst xmlns:p15="http://schemas.microsoft.com/office/powerpoint/2012/main">
        <p15:guide id="1" pos="2424" userDrawn="1">
          <p15:clr>
            <a:srgbClr val="FBAE40"/>
          </p15:clr>
        </p15:guide>
        <p15:guide id="2" pos="2741" userDrawn="1">
          <p15:clr>
            <a:srgbClr val="FBAE40"/>
          </p15:clr>
        </p15:guide>
        <p15:guide id="3" pos="4934" userDrawn="1">
          <p15:clr>
            <a:srgbClr val="FBAE40"/>
          </p15:clr>
        </p15:guide>
        <p15:guide id="4" pos="524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resent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9" name="Picture Placeholder 9">
            <a:extLst>
              <a:ext uri="{FF2B5EF4-FFF2-40B4-BE49-F238E27FC236}">
                <a16:creationId xmlns:a16="http://schemas.microsoft.com/office/drawing/2014/main" id="{31B51D2A-AAC2-A5D2-1AED-092D144F4B46}"/>
              </a:ext>
            </a:extLst>
          </p:cNvPr>
          <p:cNvSpPr>
            <a:spLocks noGrp="1"/>
          </p:cNvSpPr>
          <p:nvPr>
            <p:ph type="pic" sz="quarter" idx="29"/>
          </p:nvPr>
        </p:nvSpPr>
        <p:spPr>
          <a:xfrm>
            <a:off x="381000" y="1143001"/>
            <a:ext cx="2468880" cy="1645920"/>
          </a:xfrm>
          <a:pattFill prst="wdUpDiag">
            <a:fgClr>
              <a:schemeClr val="bg2"/>
            </a:fgClr>
            <a:bgClr>
              <a:schemeClr val="bg1"/>
            </a:bgClr>
          </a:pattFill>
        </p:spPr>
        <p:txBody>
          <a:bodyPr/>
          <a:lstStyle/>
          <a:p>
            <a:endParaRPr lang="en-US"/>
          </a:p>
        </p:txBody>
      </p:sp>
      <p:sp>
        <p:nvSpPr>
          <p:cNvPr id="12" name="Picture Placeholder 9">
            <a:extLst>
              <a:ext uri="{FF2B5EF4-FFF2-40B4-BE49-F238E27FC236}">
                <a16:creationId xmlns:a16="http://schemas.microsoft.com/office/drawing/2014/main" id="{8CFED2C1-DE45-3C52-D232-D70AA18DB696}"/>
              </a:ext>
            </a:extLst>
          </p:cNvPr>
          <p:cNvSpPr>
            <a:spLocks noGrp="1"/>
          </p:cNvSpPr>
          <p:nvPr>
            <p:ph type="pic" sz="quarter" idx="34"/>
          </p:nvPr>
        </p:nvSpPr>
        <p:spPr>
          <a:xfrm>
            <a:off x="3298265" y="1143001"/>
            <a:ext cx="2468880" cy="1645920"/>
          </a:xfrm>
          <a:pattFill prst="wdUpDiag">
            <a:fgClr>
              <a:schemeClr val="bg2"/>
            </a:fgClr>
            <a:bgClr>
              <a:schemeClr val="bg1"/>
            </a:bgClr>
          </a:pattFill>
        </p:spPr>
        <p:txBody>
          <a:bodyPr/>
          <a:lstStyle/>
          <a:p>
            <a:endParaRPr lang="en-US"/>
          </a:p>
        </p:txBody>
      </p:sp>
      <p:sp>
        <p:nvSpPr>
          <p:cNvPr id="14" name="Picture Placeholder 9">
            <a:extLst>
              <a:ext uri="{FF2B5EF4-FFF2-40B4-BE49-F238E27FC236}">
                <a16:creationId xmlns:a16="http://schemas.microsoft.com/office/drawing/2014/main" id="{A9D0DED6-9E07-D3CE-C5C7-94D5CE97642F}"/>
              </a:ext>
            </a:extLst>
          </p:cNvPr>
          <p:cNvSpPr>
            <a:spLocks noGrp="1"/>
          </p:cNvSpPr>
          <p:nvPr>
            <p:ph type="pic" sz="quarter" idx="36"/>
          </p:nvPr>
        </p:nvSpPr>
        <p:spPr>
          <a:xfrm>
            <a:off x="6215530" y="1143001"/>
            <a:ext cx="2468880" cy="1645920"/>
          </a:xfrm>
          <a:pattFill prst="wdUpDiag">
            <a:fgClr>
              <a:schemeClr val="bg2"/>
            </a:fgClr>
            <a:bgClr>
              <a:schemeClr val="bg1"/>
            </a:bgClr>
          </a:pattFill>
        </p:spPr>
        <p:txBody>
          <a:bodyPr/>
          <a:lstStyle/>
          <a:p>
            <a:endParaRPr lang="en-US"/>
          </a:p>
        </p:txBody>
      </p:sp>
      <p:sp>
        <p:nvSpPr>
          <p:cNvPr id="10" name="Picture Placeholder 9">
            <a:extLst>
              <a:ext uri="{FF2B5EF4-FFF2-40B4-BE49-F238E27FC236}">
                <a16:creationId xmlns:a16="http://schemas.microsoft.com/office/drawing/2014/main" id="{D1DBE49D-DD5D-AFEF-6A4D-7D853D29932E}"/>
              </a:ext>
            </a:extLst>
          </p:cNvPr>
          <p:cNvSpPr>
            <a:spLocks noGrp="1"/>
          </p:cNvSpPr>
          <p:nvPr>
            <p:ph type="pic" sz="quarter" idx="38"/>
          </p:nvPr>
        </p:nvSpPr>
        <p:spPr>
          <a:xfrm>
            <a:off x="9132794" y="1143001"/>
            <a:ext cx="2468880" cy="1645920"/>
          </a:xfrm>
          <a:pattFill prst="wdUpDiag">
            <a:fgClr>
              <a:schemeClr val="bg2"/>
            </a:fgClr>
            <a:bgClr>
              <a:schemeClr val="bg1"/>
            </a:bgClr>
          </a:pattFill>
        </p:spPr>
        <p:txBody>
          <a:bodyPr/>
          <a:lstStyle/>
          <a:p>
            <a:endParaRPr lang="en-US"/>
          </a:p>
        </p:txBody>
      </p:sp>
      <p:sp>
        <p:nvSpPr>
          <p:cNvPr id="4" name="Text Placeholder 7">
            <a:extLst>
              <a:ext uri="{FF2B5EF4-FFF2-40B4-BE49-F238E27FC236}">
                <a16:creationId xmlns:a16="http://schemas.microsoft.com/office/drawing/2014/main" id="{79EA2C9C-7324-EC8B-765F-3A262CAD3ECA}"/>
              </a:ext>
            </a:extLst>
          </p:cNvPr>
          <p:cNvSpPr>
            <a:spLocks noGrp="1"/>
          </p:cNvSpPr>
          <p:nvPr>
            <p:ph type="body" sz="quarter" idx="13" hasCustomPrompt="1"/>
          </p:nvPr>
        </p:nvSpPr>
        <p:spPr>
          <a:xfrm>
            <a:off x="380999" y="5674360"/>
            <a:ext cx="11430001"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7" name="Content Placeholder 2">
            <a:extLst>
              <a:ext uri="{FF2B5EF4-FFF2-40B4-BE49-F238E27FC236}">
                <a16:creationId xmlns:a16="http://schemas.microsoft.com/office/drawing/2014/main" id="{5099D17F-0E27-5C1D-55D5-6065446D8619}"/>
              </a:ext>
            </a:extLst>
          </p:cNvPr>
          <p:cNvSpPr>
            <a:spLocks noGrp="1"/>
          </p:cNvSpPr>
          <p:nvPr>
            <p:ph idx="1"/>
          </p:nvPr>
        </p:nvSpPr>
        <p:spPr>
          <a:xfrm>
            <a:off x="381000" y="3005487"/>
            <a:ext cx="246888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A03AABC7-1571-36CA-5DE5-BD22DF5EDFD4}"/>
              </a:ext>
            </a:extLst>
          </p:cNvPr>
          <p:cNvSpPr>
            <a:spLocks noGrp="1"/>
          </p:cNvSpPr>
          <p:nvPr>
            <p:ph idx="39"/>
          </p:nvPr>
        </p:nvSpPr>
        <p:spPr>
          <a:xfrm>
            <a:off x="3298265" y="3005487"/>
            <a:ext cx="246888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9A31948-B0F0-369B-5ACA-F6E28DFB4035}"/>
              </a:ext>
            </a:extLst>
          </p:cNvPr>
          <p:cNvSpPr>
            <a:spLocks noGrp="1"/>
          </p:cNvSpPr>
          <p:nvPr>
            <p:ph idx="40"/>
          </p:nvPr>
        </p:nvSpPr>
        <p:spPr>
          <a:xfrm>
            <a:off x="6215530" y="3005487"/>
            <a:ext cx="246888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41C4C80-B9F1-4682-CDF7-C3231137D165}"/>
              </a:ext>
            </a:extLst>
          </p:cNvPr>
          <p:cNvSpPr>
            <a:spLocks noGrp="1"/>
          </p:cNvSpPr>
          <p:nvPr>
            <p:ph idx="41"/>
          </p:nvPr>
        </p:nvSpPr>
        <p:spPr>
          <a:xfrm>
            <a:off x="9132794" y="3005487"/>
            <a:ext cx="246888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838975"/>
      </p:ext>
    </p:extLst>
  </p:cSld>
  <p:clrMapOvr>
    <a:masterClrMapping/>
  </p:clrMapOvr>
  <p:extLst>
    <p:ext uri="{DCECCB84-F9BA-43D5-87BE-67443E8EF086}">
      <p15:sldGuideLst xmlns:p15="http://schemas.microsoft.com/office/powerpoint/2012/main">
        <p15:guide id="1" pos="1800" userDrawn="1">
          <p15:clr>
            <a:srgbClr val="FBAE40"/>
          </p15:clr>
        </p15:guide>
        <p15:guide id="2" pos="2069" userDrawn="1">
          <p15:clr>
            <a:srgbClr val="FBAE40"/>
          </p15:clr>
        </p15:guide>
        <p15:guide id="3" pos="3634" userDrawn="1">
          <p15:clr>
            <a:srgbClr val="FBAE40"/>
          </p15:clr>
        </p15:guide>
        <p15:guide id="4" pos="3907" userDrawn="1">
          <p15:clr>
            <a:srgbClr val="FBAE40"/>
          </p15:clr>
        </p15:guide>
        <p15:guide id="5" pos="5482" userDrawn="1">
          <p15:clr>
            <a:srgbClr val="FBAE40"/>
          </p15:clr>
        </p15:guide>
        <p15:guide id="6" pos="5746" userDrawn="1">
          <p15:clr>
            <a:srgbClr val="FBAE40"/>
          </p15:clr>
        </p15:guide>
        <p15:guide id="7" pos="7315"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resent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9" name="Picture Placeholder 9">
            <a:extLst>
              <a:ext uri="{FF2B5EF4-FFF2-40B4-BE49-F238E27FC236}">
                <a16:creationId xmlns:a16="http://schemas.microsoft.com/office/drawing/2014/main" id="{31B51D2A-AAC2-A5D2-1AED-092D144F4B46}"/>
              </a:ext>
            </a:extLst>
          </p:cNvPr>
          <p:cNvSpPr>
            <a:spLocks noGrp="1"/>
          </p:cNvSpPr>
          <p:nvPr>
            <p:ph type="pic" sz="quarter" idx="29"/>
          </p:nvPr>
        </p:nvSpPr>
        <p:spPr>
          <a:xfrm>
            <a:off x="381000" y="1143001"/>
            <a:ext cx="1828800" cy="1645920"/>
          </a:xfrm>
          <a:pattFill prst="wdUpDiag">
            <a:fgClr>
              <a:schemeClr val="bg2"/>
            </a:fgClr>
            <a:bgClr>
              <a:schemeClr val="bg1"/>
            </a:bgClr>
          </a:pattFill>
        </p:spPr>
        <p:txBody>
          <a:bodyPr/>
          <a:lstStyle/>
          <a:p>
            <a:endParaRPr lang="en-US"/>
          </a:p>
        </p:txBody>
      </p:sp>
      <p:sp>
        <p:nvSpPr>
          <p:cNvPr id="12" name="Picture Placeholder 9">
            <a:extLst>
              <a:ext uri="{FF2B5EF4-FFF2-40B4-BE49-F238E27FC236}">
                <a16:creationId xmlns:a16="http://schemas.microsoft.com/office/drawing/2014/main" id="{8CFED2C1-DE45-3C52-D232-D70AA18DB696}"/>
              </a:ext>
            </a:extLst>
          </p:cNvPr>
          <p:cNvSpPr>
            <a:spLocks noGrp="1"/>
          </p:cNvSpPr>
          <p:nvPr>
            <p:ph type="pic" sz="quarter" idx="34"/>
          </p:nvPr>
        </p:nvSpPr>
        <p:spPr>
          <a:xfrm>
            <a:off x="2708014" y="1143001"/>
            <a:ext cx="1828800" cy="1645920"/>
          </a:xfrm>
          <a:pattFill prst="wdUpDiag">
            <a:fgClr>
              <a:schemeClr val="bg2"/>
            </a:fgClr>
            <a:bgClr>
              <a:schemeClr val="bg1"/>
            </a:bgClr>
          </a:pattFill>
        </p:spPr>
        <p:txBody>
          <a:bodyPr/>
          <a:lstStyle/>
          <a:p>
            <a:endParaRPr lang="en-US"/>
          </a:p>
        </p:txBody>
      </p:sp>
      <p:sp>
        <p:nvSpPr>
          <p:cNvPr id="14" name="Picture Placeholder 9">
            <a:extLst>
              <a:ext uri="{FF2B5EF4-FFF2-40B4-BE49-F238E27FC236}">
                <a16:creationId xmlns:a16="http://schemas.microsoft.com/office/drawing/2014/main" id="{A9D0DED6-9E07-D3CE-C5C7-94D5CE97642F}"/>
              </a:ext>
            </a:extLst>
          </p:cNvPr>
          <p:cNvSpPr>
            <a:spLocks noGrp="1"/>
          </p:cNvSpPr>
          <p:nvPr>
            <p:ph type="pic" sz="quarter" idx="36"/>
          </p:nvPr>
        </p:nvSpPr>
        <p:spPr>
          <a:xfrm>
            <a:off x="5035028" y="1143001"/>
            <a:ext cx="1828800" cy="1645920"/>
          </a:xfrm>
          <a:pattFill prst="wdUpDiag">
            <a:fgClr>
              <a:schemeClr val="bg2"/>
            </a:fgClr>
            <a:bgClr>
              <a:schemeClr val="bg1"/>
            </a:bgClr>
          </a:pattFill>
        </p:spPr>
        <p:txBody>
          <a:bodyPr/>
          <a:lstStyle/>
          <a:p>
            <a:endParaRPr lang="en-US"/>
          </a:p>
        </p:txBody>
      </p:sp>
      <p:sp>
        <p:nvSpPr>
          <p:cNvPr id="10" name="Picture Placeholder 9">
            <a:extLst>
              <a:ext uri="{FF2B5EF4-FFF2-40B4-BE49-F238E27FC236}">
                <a16:creationId xmlns:a16="http://schemas.microsoft.com/office/drawing/2014/main" id="{D1DBE49D-DD5D-AFEF-6A4D-7D853D29932E}"/>
              </a:ext>
            </a:extLst>
          </p:cNvPr>
          <p:cNvSpPr>
            <a:spLocks noGrp="1"/>
          </p:cNvSpPr>
          <p:nvPr>
            <p:ph type="pic" sz="quarter" idx="38"/>
          </p:nvPr>
        </p:nvSpPr>
        <p:spPr>
          <a:xfrm>
            <a:off x="7362042" y="1143001"/>
            <a:ext cx="1828800" cy="1645920"/>
          </a:xfrm>
          <a:pattFill prst="wdUpDiag">
            <a:fgClr>
              <a:schemeClr val="bg2"/>
            </a:fgClr>
            <a:bgClr>
              <a:schemeClr val="bg1"/>
            </a:bgClr>
          </a:pattFill>
        </p:spPr>
        <p:txBody>
          <a:bodyPr/>
          <a:lstStyle/>
          <a:p>
            <a:endParaRPr lang="en-US"/>
          </a:p>
        </p:txBody>
      </p:sp>
      <p:sp>
        <p:nvSpPr>
          <p:cNvPr id="15" name="Picture Placeholder 9">
            <a:extLst>
              <a:ext uri="{FF2B5EF4-FFF2-40B4-BE49-F238E27FC236}">
                <a16:creationId xmlns:a16="http://schemas.microsoft.com/office/drawing/2014/main" id="{BE2E3B7D-F45E-BFC9-0466-F7A9BE6B2EC0}"/>
              </a:ext>
            </a:extLst>
          </p:cNvPr>
          <p:cNvSpPr>
            <a:spLocks noGrp="1"/>
          </p:cNvSpPr>
          <p:nvPr>
            <p:ph type="pic" sz="quarter" idx="40"/>
          </p:nvPr>
        </p:nvSpPr>
        <p:spPr>
          <a:xfrm>
            <a:off x="9689055" y="1143001"/>
            <a:ext cx="1828800" cy="1645920"/>
          </a:xfrm>
          <a:pattFill prst="wdUpDiag">
            <a:fgClr>
              <a:schemeClr val="bg2"/>
            </a:fgClr>
            <a:bgClr>
              <a:schemeClr val="bg1"/>
            </a:bgClr>
          </a:pattFill>
        </p:spPr>
        <p:txBody>
          <a:bodyPr/>
          <a:lstStyle/>
          <a:p>
            <a:endParaRPr lang="en-US"/>
          </a:p>
        </p:txBody>
      </p:sp>
      <p:sp>
        <p:nvSpPr>
          <p:cNvPr id="4" name="Text Placeholder 7">
            <a:extLst>
              <a:ext uri="{FF2B5EF4-FFF2-40B4-BE49-F238E27FC236}">
                <a16:creationId xmlns:a16="http://schemas.microsoft.com/office/drawing/2014/main" id="{8A8807BC-86B4-5AAD-B888-C1538A148DCD}"/>
              </a:ext>
            </a:extLst>
          </p:cNvPr>
          <p:cNvSpPr>
            <a:spLocks noGrp="1"/>
          </p:cNvSpPr>
          <p:nvPr>
            <p:ph type="body" sz="quarter" idx="13"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16" name="Content Placeholder 2">
            <a:extLst>
              <a:ext uri="{FF2B5EF4-FFF2-40B4-BE49-F238E27FC236}">
                <a16:creationId xmlns:a16="http://schemas.microsoft.com/office/drawing/2014/main" id="{7483903B-F482-8993-46CB-9E20B2ED7948}"/>
              </a:ext>
            </a:extLst>
          </p:cNvPr>
          <p:cNvSpPr>
            <a:spLocks noGrp="1"/>
          </p:cNvSpPr>
          <p:nvPr>
            <p:ph idx="1"/>
          </p:nvPr>
        </p:nvSpPr>
        <p:spPr>
          <a:xfrm>
            <a:off x="381000" y="3005487"/>
            <a:ext cx="182880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BDA203D6-8011-4FC9-36C4-683FE42F5E8D}"/>
              </a:ext>
            </a:extLst>
          </p:cNvPr>
          <p:cNvSpPr>
            <a:spLocks noGrp="1"/>
          </p:cNvSpPr>
          <p:nvPr>
            <p:ph idx="41"/>
          </p:nvPr>
        </p:nvSpPr>
        <p:spPr>
          <a:xfrm>
            <a:off x="2708013" y="3005487"/>
            <a:ext cx="182880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C3FC541F-38B2-6D91-9FDB-5056BCF96FFC}"/>
              </a:ext>
            </a:extLst>
          </p:cNvPr>
          <p:cNvSpPr>
            <a:spLocks noGrp="1"/>
          </p:cNvSpPr>
          <p:nvPr>
            <p:ph idx="42"/>
          </p:nvPr>
        </p:nvSpPr>
        <p:spPr>
          <a:xfrm>
            <a:off x="5035028" y="3005487"/>
            <a:ext cx="182880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2FF59202-C918-A32D-3A1B-2D5B0DDB7AF9}"/>
              </a:ext>
            </a:extLst>
          </p:cNvPr>
          <p:cNvSpPr>
            <a:spLocks noGrp="1"/>
          </p:cNvSpPr>
          <p:nvPr>
            <p:ph idx="43"/>
          </p:nvPr>
        </p:nvSpPr>
        <p:spPr>
          <a:xfrm>
            <a:off x="7362043" y="3005487"/>
            <a:ext cx="182880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2B7D504-C744-B1E4-12B0-A684BBADF903}"/>
              </a:ext>
            </a:extLst>
          </p:cNvPr>
          <p:cNvSpPr>
            <a:spLocks noGrp="1"/>
          </p:cNvSpPr>
          <p:nvPr>
            <p:ph idx="44"/>
          </p:nvPr>
        </p:nvSpPr>
        <p:spPr>
          <a:xfrm>
            <a:off x="9689055" y="3005487"/>
            <a:ext cx="182880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298658"/>
      </p:ext>
    </p:extLst>
  </p:cSld>
  <p:clrMapOvr>
    <a:masterClrMapping/>
  </p:clrMapOvr>
  <p:extLst>
    <p:ext uri="{DCECCB84-F9BA-43D5-87BE-67443E8EF086}">
      <p15:sldGuideLst xmlns:p15="http://schemas.microsoft.com/office/powerpoint/2012/main">
        <p15:guide id="1" pos="1392" userDrawn="1">
          <p15:clr>
            <a:srgbClr val="FBAE40"/>
          </p15:clr>
        </p15:guide>
        <p15:guide id="2" pos="1699" userDrawn="1">
          <p15:clr>
            <a:srgbClr val="FBAE40"/>
          </p15:clr>
        </p15:guide>
        <p15:guide id="3" pos="2866" userDrawn="1">
          <p15:clr>
            <a:srgbClr val="FBAE40"/>
          </p15:clr>
        </p15:guide>
        <p15:guide id="4" pos="3163" userDrawn="1">
          <p15:clr>
            <a:srgbClr val="FBAE40"/>
          </p15:clr>
        </p15:guide>
        <p15:guide id="5" pos="4325" userDrawn="1">
          <p15:clr>
            <a:srgbClr val="FBAE40"/>
          </p15:clr>
        </p15:guide>
        <p15:guide id="6" pos="4627" userDrawn="1">
          <p15:clr>
            <a:srgbClr val="FBAE40"/>
          </p15:clr>
        </p15:guide>
        <p15:guide id="7" pos="5798" userDrawn="1">
          <p15:clr>
            <a:srgbClr val="FBAE40"/>
          </p15:clr>
        </p15:guide>
        <p15:guide id="8" pos="6091" userDrawn="1">
          <p15:clr>
            <a:srgbClr val="FBAE40"/>
          </p15:clr>
        </p15:guide>
        <p15:guide id="9" pos="726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presenter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11430000" cy="3810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9" name="Picture Placeholder 9">
            <a:extLst>
              <a:ext uri="{FF2B5EF4-FFF2-40B4-BE49-F238E27FC236}">
                <a16:creationId xmlns:a16="http://schemas.microsoft.com/office/drawing/2014/main" id="{31B51D2A-AAC2-A5D2-1AED-092D144F4B46}"/>
              </a:ext>
            </a:extLst>
          </p:cNvPr>
          <p:cNvSpPr>
            <a:spLocks noGrp="1"/>
          </p:cNvSpPr>
          <p:nvPr>
            <p:ph type="pic" sz="quarter" idx="29"/>
          </p:nvPr>
        </p:nvSpPr>
        <p:spPr>
          <a:xfrm>
            <a:off x="381000" y="1143001"/>
            <a:ext cx="1645920" cy="1645920"/>
          </a:xfrm>
          <a:pattFill prst="wdUpDiag">
            <a:fgClr>
              <a:schemeClr val="bg2"/>
            </a:fgClr>
            <a:bgClr>
              <a:schemeClr val="bg1"/>
            </a:bgClr>
          </a:pattFill>
        </p:spPr>
        <p:txBody>
          <a:bodyPr/>
          <a:lstStyle/>
          <a:p>
            <a:endParaRPr lang="en-US"/>
          </a:p>
        </p:txBody>
      </p:sp>
      <p:sp>
        <p:nvSpPr>
          <p:cNvPr id="12" name="Picture Placeholder 9">
            <a:extLst>
              <a:ext uri="{FF2B5EF4-FFF2-40B4-BE49-F238E27FC236}">
                <a16:creationId xmlns:a16="http://schemas.microsoft.com/office/drawing/2014/main" id="{8CFED2C1-DE45-3C52-D232-D70AA18DB696}"/>
              </a:ext>
            </a:extLst>
          </p:cNvPr>
          <p:cNvSpPr>
            <a:spLocks noGrp="1"/>
          </p:cNvSpPr>
          <p:nvPr>
            <p:ph type="pic" sz="quarter" idx="34"/>
          </p:nvPr>
        </p:nvSpPr>
        <p:spPr>
          <a:xfrm>
            <a:off x="2320817" y="1143001"/>
            <a:ext cx="1645920" cy="1645920"/>
          </a:xfrm>
          <a:pattFill prst="wdUpDiag">
            <a:fgClr>
              <a:schemeClr val="bg2"/>
            </a:fgClr>
            <a:bgClr>
              <a:schemeClr val="bg1"/>
            </a:bgClr>
          </a:pattFill>
        </p:spPr>
        <p:txBody>
          <a:bodyPr/>
          <a:lstStyle/>
          <a:p>
            <a:endParaRPr lang="en-US"/>
          </a:p>
        </p:txBody>
      </p:sp>
      <p:sp>
        <p:nvSpPr>
          <p:cNvPr id="14" name="Picture Placeholder 9">
            <a:extLst>
              <a:ext uri="{FF2B5EF4-FFF2-40B4-BE49-F238E27FC236}">
                <a16:creationId xmlns:a16="http://schemas.microsoft.com/office/drawing/2014/main" id="{A9D0DED6-9E07-D3CE-C5C7-94D5CE97642F}"/>
              </a:ext>
            </a:extLst>
          </p:cNvPr>
          <p:cNvSpPr>
            <a:spLocks noGrp="1"/>
          </p:cNvSpPr>
          <p:nvPr>
            <p:ph type="pic" sz="quarter" idx="36"/>
          </p:nvPr>
        </p:nvSpPr>
        <p:spPr>
          <a:xfrm>
            <a:off x="4260634" y="1143001"/>
            <a:ext cx="1645920" cy="1645920"/>
          </a:xfrm>
          <a:pattFill prst="wdUpDiag">
            <a:fgClr>
              <a:schemeClr val="bg2"/>
            </a:fgClr>
            <a:bgClr>
              <a:schemeClr val="bg1"/>
            </a:bgClr>
          </a:pattFill>
        </p:spPr>
        <p:txBody>
          <a:bodyPr/>
          <a:lstStyle/>
          <a:p>
            <a:endParaRPr lang="en-US"/>
          </a:p>
        </p:txBody>
      </p:sp>
      <p:sp>
        <p:nvSpPr>
          <p:cNvPr id="10" name="Picture Placeholder 9">
            <a:extLst>
              <a:ext uri="{FF2B5EF4-FFF2-40B4-BE49-F238E27FC236}">
                <a16:creationId xmlns:a16="http://schemas.microsoft.com/office/drawing/2014/main" id="{D1DBE49D-DD5D-AFEF-6A4D-7D853D29932E}"/>
              </a:ext>
            </a:extLst>
          </p:cNvPr>
          <p:cNvSpPr>
            <a:spLocks noGrp="1"/>
          </p:cNvSpPr>
          <p:nvPr>
            <p:ph type="pic" sz="quarter" idx="38"/>
          </p:nvPr>
        </p:nvSpPr>
        <p:spPr>
          <a:xfrm>
            <a:off x="6200451" y="1143001"/>
            <a:ext cx="1645920" cy="1645920"/>
          </a:xfrm>
          <a:pattFill prst="wdUpDiag">
            <a:fgClr>
              <a:schemeClr val="bg2"/>
            </a:fgClr>
            <a:bgClr>
              <a:schemeClr val="bg1"/>
            </a:bgClr>
          </a:pattFill>
        </p:spPr>
        <p:txBody>
          <a:bodyPr/>
          <a:lstStyle/>
          <a:p>
            <a:endParaRPr lang="en-US"/>
          </a:p>
        </p:txBody>
      </p:sp>
      <p:sp>
        <p:nvSpPr>
          <p:cNvPr id="15" name="Picture Placeholder 9">
            <a:extLst>
              <a:ext uri="{FF2B5EF4-FFF2-40B4-BE49-F238E27FC236}">
                <a16:creationId xmlns:a16="http://schemas.microsoft.com/office/drawing/2014/main" id="{BE2E3B7D-F45E-BFC9-0466-F7A9BE6B2EC0}"/>
              </a:ext>
            </a:extLst>
          </p:cNvPr>
          <p:cNvSpPr>
            <a:spLocks noGrp="1"/>
          </p:cNvSpPr>
          <p:nvPr>
            <p:ph type="pic" sz="quarter" idx="40"/>
          </p:nvPr>
        </p:nvSpPr>
        <p:spPr>
          <a:xfrm>
            <a:off x="8140268" y="1143001"/>
            <a:ext cx="1645920" cy="1645920"/>
          </a:xfrm>
          <a:pattFill prst="wdUpDiag">
            <a:fgClr>
              <a:schemeClr val="bg2"/>
            </a:fgClr>
            <a:bgClr>
              <a:schemeClr val="bg1"/>
            </a:bgClr>
          </a:pattFill>
        </p:spPr>
        <p:txBody>
          <a:bodyPr/>
          <a:lstStyle/>
          <a:p>
            <a:endParaRPr lang="en-US"/>
          </a:p>
        </p:txBody>
      </p:sp>
      <p:sp>
        <p:nvSpPr>
          <p:cNvPr id="17" name="Picture Placeholder 9">
            <a:extLst>
              <a:ext uri="{FF2B5EF4-FFF2-40B4-BE49-F238E27FC236}">
                <a16:creationId xmlns:a16="http://schemas.microsoft.com/office/drawing/2014/main" id="{88955661-3EF1-E5B3-F1AE-63C26C3FE4E1}"/>
              </a:ext>
            </a:extLst>
          </p:cNvPr>
          <p:cNvSpPr>
            <a:spLocks noGrp="1"/>
          </p:cNvSpPr>
          <p:nvPr>
            <p:ph type="pic" sz="quarter" idx="42"/>
          </p:nvPr>
        </p:nvSpPr>
        <p:spPr>
          <a:xfrm>
            <a:off x="10080083" y="1143001"/>
            <a:ext cx="1645920" cy="1645920"/>
          </a:xfrm>
          <a:pattFill prst="wdUpDiag">
            <a:fgClr>
              <a:schemeClr val="bg2"/>
            </a:fgClr>
            <a:bgClr>
              <a:schemeClr val="bg1"/>
            </a:bgClr>
          </a:pattFill>
        </p:spPr>
        <p:txBody>
          <a:bodyPr/>
          <a:lstStyle/>
          <a:p>
            <a:endParaRPr lang="en-US"/>
          </a:p>
        </p:txBody>
      </p:sp>
      <p:sp>
        <p:nvSpPr>
          <p:cNvPr id="4" name="Text Placeholder 7">
            <a:extLst>
              <a:ext uri="{FF2B5EF4-FFF2-40B4-BE49-F238E27FC236}">
                <a16:creationId xmlns:a16="http://schemas.microsoft.com/office/drawing/2014/main" id="{34C23CF2-CE26-1DFA-726F-D2634639D172}"/>
              </a:ext>
            </a:extLst>
          </p:cNvPr>
          <p:cNvSpPr>
            <a:spLocks noGrp="1"/>
          </p:cNvSpPr>
          <p:nvPr>
            <p:ph type="body" sz="quarter" idx="13" hasCustomPrompt="1"/>
          </p:nvPr>
        </p:nvSpPr>
        <p:spPr>
          <a:xfrm>
            <a:off x="380999" y="5674360"/>
            <a:ext cx="11428821"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18" name="Content Placeholder 2">
            <a:extLst>
              <a:ext uri="{FF2B5EF4-FFF2-40B4-BE49-F238E27FC236}">
                <a16:creationId xmlns:a16="http://schemas.microsoft.com/office/drawing/2014/main" id="{4148E2E3-E00E-BC3F-C689-3C742B0A6188}"/>
              </a:ext>
            </a:extLst>
          </p:cNvPr>
          <p:cNvSpPr>
            <a:spLocks noGrp="1"/>
          </p:cNvSpPr>
          <p:nvPr>
            <p:ph idx="1"/>
          </p:nvPr>
        </p:nvSpPr>
        <p:spPr>
          <a:xfrm>
            <a:off x="381000"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17E21044-0DD1-464A-6B99-44E5533E2CC9}"/>
              </a:ext>
            </a:extLst>
          </p:cNvPr>
          <p:cNvSpPr>
            <a:spLocks noGrp="1"/>
          </p:cNvSpPr>
          <p:nvPr>
            <p:ph idx="43"/>
          </p:nvPr>
        </p:nvSpPr>
        <p:spPr>
          <a:xfrm>
            <a:off x="2319292"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6CACA2AE-6579-243D-54BE-0A0B9B73038F}"/>
              </a:ext>
            </a:extLst>
          </p:cNvPr>
          <p:cNvSpPr>
            <a:spLocks noGrp="1"/>
          </p:cNvSpPr>
          <p:nvPr>
            <p:ph idx="44"/>
          </p:nvPr>
        </p:nvSpPr>
        <p:spPr>
          <a:xfrm>
            <a:off x="4257584"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3B3C4A08-DDA0-B7F1-B4D9-CD6C039EBC10}"/>
              </a:ext>
            </a:extLst>
          </p:cNvPr>
          <p:cNvSpPr>
            <a:spLocks noGrp="1"/>
          </p:cNvSpPr>
          <p:nvPr>
            <p:ph idx="45"/>
          </p:nvPr>
        </p:nvSpPr>
        <p:spPr>
          <a:xfrm>
            <a:off x="6195876"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C6087CEF-971F-5505-5AF2-CD14C1B70B25}"/>
              </a:ext>
            </a:extLst>
          </p:cNvPr>
          <p:cNvSpPr>
            <a:spLocks noGrp="1"/>
          </p:cNvSpPr>
          <p:nvPr>
            <p:ph idx="46"/>
          </p:nvPr>
        </p:nvSpPr>
        <p:spPr>
          <a:xfrm>
            <a:off x="8134169"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D5E41EF9-E14B-5AAD-D1EF-FC83C81B35A1}"/>
              </a:ext>
            </a:extLst>
          </p:cNvPr>
          <p:cNvSpPr>
            <a:spLocks noGrp="1"/>
          </p:cNvSpPr>
          <p:nvPr>
            <p:ph idx="47"/>
          </p:nvPr>
        </p:nvSpPr>
        <p:spPr>
          <a:xfrm>
            <a:off x="10072461" y="3005487"/>
            <a:ext cx="1737360" cy="2651760"/>
          </a:xfrm>
        </p:spPr>
        <p:txBody>
          <a:bodyPr/>
          <a:lstStyle>
            <a:lvl1pPr>
              <a:defRPr sz="14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5304507"/>
      </p:ext>
    </p:extLst>
  </p:cSld>
  <p:clrMapOvr>
    <a:masterClrMapping/>
  </p:clrMapOvr>
  <p:extLst>
    <p:ext uri="{DCECCB84-F9BA-43D5-87BE-67443E8EF086}">
      <p15:sldGuideLst xmlns:p15="http://schemas.microsoft.com/office/powerpoint/2012/main">
        <p15:guide id="1" pos="1339" userDrawn="1">
          <p15:clr>
            <a:srgbClr val="FBAE40"/>
          </p15:clr>
        </p15:guide>
        <p15:guide id="2" pos="1450" userDrawn="1">
          <p15:clr>
            <a:srgbClr val="FBAE40"/>
          </p15:clr>
        </p15:guide>
        <p15:guide id="3" pos="2558" userDrawn="1">
          <p15:clr>
            <a:srgbClr val="FBAE40"/>
          </p15:clr>
        </p15:guide>
        <p15:guide id="4" pos="2669" userDrawn="1">
          <p15:clr>
            <a:srgbClr val="FBAE40"/>
          </p15:clr>
        </p15:guide>
        <p15:guide id="5" pos="3782" userDrawn="1">
          <p15:clr>
            <a:srgbClr val="FBAE40"/>
          </p15:clr>
        </p15:guide>
        <p15:guide id="6" pos="3893" userDrawn="1">
          <p15:clr>
            <a:srgbClr val="FBAE40"/>
          </p15:clr>
        </p15:guide>
        <p15:guide id="7" pos="5002" userDrawn="1">
          <p15:clr>
            <a:srgbClr val="FBAE40"/>
          </p15:clr>
        </p15:guide>
        <p15:guide id="8" pos="5117" userDrawn="1">
          <p15:clr>
            <a:srgbClr val="FBAE40"/>
          </p15:clr>
        </p15:guide>
        <p15:guide id="9" pos="6226" userDrawn="1">
          <p15:clr>
            <a:srgbClr val="FBAE40"/>
          </p15:clr>
        </p15:guide>
        <p15:guide id="10" pos="633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segment insight with photo">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BDD9675F-2A89-ED3D-3CD8-8D888BFA493E}"/>
              </a:ext>
            </a:extLst>
          </p:cNvPr>
          <p:cNvSpPr>
            <a:spLocks noGrp="1"/>
          </p:cNvSpPr>
          <p:nvPr>
            <p:ph type="body" sz="quarter" idx="32" hasCustomPrompt="1"/>
          </p:nvPr>
        </p:nvSpPr>
        <p:spPr>
          <a:xfrm>
            <a:off x="8817429" y="4130741"/>
            <a:ext cx="2743200" cy="914400"/>
          </a:xfrm>
        </p:spPr>
        <p:txBody>
          <a:bodyPr anchor="b"/>
          <a:lstStyle>
            <a:lvl1pPr>
              <a:lnSpc>
                <a:spcPct val="100000"/>
              </a:lnSpc>
              <a:spcAft>
                <a:spcPts val="1500"/>
              </a:spcAft>
              <a:defRPr sz="7200" b="0" i="0">
                <a:solidFill>
                  <a:schemeClr val="tx2"/>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8" name="Text Placeholder 18">
            <a:extLst>
              <a:ext uri="{FF2B5EF4-FFF2-40B4-BE49-F238E27FC236}">
                <a16:creationId xmlns:a16="http://schemas.microsoft.com/office/drawing/2014/main" id="{FA662F14-DE6C-479E-D47E-90E4FEF63413}"/>
              </a:ext>
            </a:extLst>
          </p:cNvPr>
          <p:cNvSpPr>
            <a:spLocks noGrp="1"/>
          </p:cNvSpPr>
          <p:nvPr>
            <p:ph type="body" sz="quarter" idx="30" hasCustomPrompt="1"/>
          </p:nvPr>
        </p:nvSpPr>
        <p:spPr>
          <a:xfrm>
            <a:off x="5261429" y="4130741"/>
            <a:ext cx="2743200" cy="914400"/>
          </a:xfrm>
        </p:spPr>
        <p:txBody>
          <a:bodyPr anchor="b"/>
          <a:lstStyle>
            <a:lvl1pPr>
              <a:lnSpc>
                <a:spcPct val="100000"/>
              </a:lnSpc>
              <a:spcAft>
                <a:spcPts val="1500"/>
              </a:spcAft>
              <a:defRPr sz="7200" b="0" i="0">
                <a:solidFill>
                  <a:schemeClr val="tx2"/>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6" name="Rectangle 5">
            <a:extLst>
              <a:ext uri="{FF2B5EF4-FFF2-40B4-BE49-F238E27FC236}">
                <a16:creationId xmlns:a16="http://schemas.microsoft.com/office/drawing/2014/main" id="{5716D781-72A5-F0FC-1991-3A2DA352D4B3}"/>
              </a:ext>
            </a:extLst>
          </p:cNvPr>
          <p:cNvSpPr/>
          <p:nvPr userDrawn="1"/>
        </p:nvSpPr>
        <p:spPr>
          <a:xfrm>
            <a:off x="0" y="3429000"/>
            <a:ext cx="4063997" cy="3428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4064000" y="1"/>
            <a:ext cx="8128000" cy="3428999"/>
          </a:xfrm>
          <a:pattFill prst="wdUpDiag">
            <a:fgClr>
              <a:schemeClr val="bg2"/>
            </a:fgClr>
            <a:bgClr>
              <a:schemeClr val="bg1"/>
            </a:bgClr>
          </a:pattFill>
        </p:spPr>
        <p:txBody>
          <a:bodyPr/>
          <a:lstStyle/>
          <a:p>
            <a:endParaRPr lang="en-US"/>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383381"/>
            <a:ext cx="3429000" cy="455509"/>
          </a:xfrm>
        </p:spPr>
        <p:txBody>
          <a:bodyPr wrap="square" anchor="t">
            <a:spAutoFit/>
          </a:bodyPr>
          <a:lstStyle>
            <a:lvl1pPr marL="0" indent="0">
              <a:defRPr sz="3200">
                <a:solidFill>
                  <a:schemeClr val="tx2"/>
                </a:solidFill>
              </a:defRPr>
            </a:lvl1p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pic>
        <p:nvPicPr>
          <p:cNvPr id="7" name="Graphic 6">
            <a:extLst>
              <a:ext uri="{FF2B5EF4-FFF2-40B4-BE49-F238E27FC236}">
                <a16:creationId xmlns:a16="http://schemas.microsoft.com/office/drawing/2014/main" id="{EFE89A63-508F-5CCF-2AC0-1B1CDC69A7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3" name="Text Placeholder 7">
            <a:extLst>
              <a:ext uri="{FF2B5EF4-FFF2-40B4-BE49-F238E27FC236}">
                <a16:creationId xmlns:a16="http://schemas.microsoft.com/office/drawing/2014/main" id="{52E12C9C-6C9C-2D5A-7BC0-0CC8E486246F}"/>
              </a:ext>
            </a:extLst>
          </p:cNvPr>
          <p:cNvSpPr>
            <a:spLocks noGrp="1"/>
          </p:cNvSpPr>
          <p:nvPr>
            <p:ph type="body" sz="quarter" idx="15" hasCustomPrompt="1"/>
          </p:nvPr>
        </p:nvSpPr>
        <p:spPr>
          <a:xfrm>
            <a:off x="4448629" y="5674360"/>
            <a:ext cx="73152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11" name="Content Placeholder 2">
            <a:extLst>
              <a:ext uri="{FF2B5EF4-FFF2-40B4-BE49-F238E27FC236}">
                <a16:creationId xmlns:a16="http://schemas.microsoft.com/office/drawing/2014/main" id="{57457773-F2C6-98C0-2549-74959BEBD8E2}"/>
              </a:ext>
            </a:extLst>
          </p:cNvPr>
          <p:cNvSpPr>
            <a:spLocks noGrp="1"/>
          </p:cNvSpPr>
          <p:nvPr>
            <p:ph idx="1"/>
          </p:nvPr>
        </p:nvSpPr>
        <p:spPr>
          <a:xfrm>
            <a:off x="5261428" y="4847558"/>
            <a:ext cx="27432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5817B60-7973-CF5E-5CB4-FF6F8ED6E074}"/>
              </a:ext>
            </a:extLst>
          </p:cNvPr>
          <p:cNvSpPr>
            <a:spLocks noGrp="1"/>
          </p:cNvSpPr>
          <p:nvPr>
            <p:ph idx="33"/>
          </p:nvPr>
        </p:nvSpPr>
        <p:spPr>
          <a:xfrm>
            <a:off x="8817430" y="4847557"/>
            <a:ext cx="27432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626365"/>
      </p:ext>
    </p:extLst>
  </p:cSld>
  <p:clrMapOvr>
    <a:masterClrMapping/>
  </p:clrMapOvr>
  <p:extLst>
    <p:ext uri="{DCECCB84-F9BA-43D5-87BE-67443E8EF086}">
      <p15:sldGuideLst xmlns:p15="http://schemas.microsoft.com/office/powerpoint/2012/main">
        <p15:guide id="1" pos="2549" userDrawn="1">
          <p15:clr>
            <a:srgbClr val="FBAE40"/>
          </p15:clr>
        </p15:guide>
        <p15:guide id="2" pos="3307" userDrawn="1">
          <p15:clr>
            <a:srgbClr val="FBAE40"/>
          </p15:clr>
        </p15:guide>
        <p15:guide id="3" pos="5045" userDrawn="1">
          <p15:clr>
            <a:srgbClr val="FBAE40"/>
          </p15:clr>
        </p15:guide>
        <p15:guide id="4" pos="5549" userDrawn="1">
          <p15:clr>
            <a:srgbClr val="FBAE40"/>
          </p15:clr>
        </p15:guide>
        <p15:guide id="5" pos="729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segment content with phot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7AD0AE-F15A-6E48-F928-4A43328141EA}"/>
              </a:ext>
            </a:extLst>
          </p:cNvPr>
          <p:cNvSpPr/>
          <p:nvPr userDrawn="1"/>
        </p:nvSpPr>
        <p:spPr>
          <a:xfrm>
            <a:off x="8128003" y="3429000"/>
            <a:ext cx="4063997" cy="3428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 name="Rectangle 5">
            <a:extLst>
              <a:ext uri="{FF2B5EF4-FFF2-40B4-BE49-F238E27FC236}">
                <a16:creationId xmlns:a16="http://schemas.microsoft.com/office/drawing/2014/main" id="{5716D781-72A5-F0FC-1991-3A2DA352D4B3}"/>
              </a:ext>
            </a:extLst>
          </p:cNvPr>
          <p:cNvSpPr/>
          <p:nvPr userDrawn="1"/>
        </p:nvSpPr>
        <p:spPr>
          <a:xfrm>
            <a:off x="0" y="0"/>
            <a:ext cx="4063997"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4064000" y="1"/>
            <a:ext cx="8128000" cy="3428999"/>
          </a:xfrm>
          <a:pattFill prst="wdUpDiag">
            <a:fgClr>
              <a:schemeClr val="bg2"/>
            </a:fgClr>
            <a:bgClr>
              <a:schemeClr val="bg1"/>
            </a:bgClr>
          </a:pattFill>
        </p:spPr>
        <p:txBody>
          <a:bodyPr/>
          <a:lstStyle/>
          <a:p>
            <a:endParaRPr lang="en-US"/>
          </a:p>
        </p:txBody>
      </p:sp>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383381"/>
            <a:ext cx="3429000" cy="455509"/>
          </a:xfrm>
        </p:spPr>
        <p:txBody>
          <a:bodyPr wrap="square" anchor="t">
            <a:spAutoFit/>
          </a:bodyPr>
          <a:lstStyle>
            <a:lvl1pPr marL="0" indent="0">
              <a:defRPr sz="3200">
                <a:solidFill>
                  <a:schemeClr val="bg1"/>
                </a:solidFill>
              </a:defRPr>
            </a:lvl1p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pic>
        <p:nvPicPr>
          <p:cNvPr id="7" name="Graphic 6">
            <a:extLst>
              <a:ext uri="{FF2B5EF4-FFF2-40B4-BE49-F238E27FC236}">
                <a16:creationId xmlns:a16="http://schemas.microsoft.com/office/drawing/2014/main" id="{EFE89A63-508F-5CCF-2AC0-1B1CDC69A7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3" name="Text Placeholder 7">
            <a:extLst>
              <a:ext uri="{FF2B5EF4-FFF2-40B4-BE49-F238E27FC236}">
                <a16:creationId xmlns:a16="http://schemas.microsoft.com/office/drawing/2014/main" id="{4895108E-D00E-3CA5-5DA7-6251B872FBE0}"/>
              </a:ext>
            </a:extLst>
          </p:cNvPr>
          <p:cNvSpPr>
            <a:spLocks noGrp="1"/>
          </p:cNvSpPr>
          <p:nvPr>
            <p:ph type="body" sz="quarter" idx="15" hasCustomPrompt="1"/>
          </p:nvPr>
        </p:nvSpPr>
        <p:spPr>
          <a:xfrm>
            <a:off x="4448628" y="5674360"/>
            <a:ext cx="3487058"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11" name="Content Placeholder 2">
            <a:extLst>
              <a:ext uri="{FF2B5EF4-FFF2-40B4-BE49-F238E27FC236}">
                <a16:creationId xmlns:a16="http://schemas.microsoft.com/office/drawing/2014/main" id="{316A9D24-F426-4C47-F6B8-54943FBBA3CC}"/>
              </a:ext>
            </a:extLst>
          </p:cNvPr>
          <p:cNvSpPr>
            <a:spLocks noGrp="1"/>
          </p:cNvSpPr>
          <p:nvPr>
            <p:ph idx="1"/>
          </p:nvPr>
        </p:nvSpPr>
        <p:spPr>
          <a:xfrm>
            <a:off x="4448628" y="4335930"/>
            <a:ext cx="3291840" cy="84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CA25442D-44B4-6B4B-AF41-56CA0AEA1B39}"/>
              </a:ext>
            </a:extLst>
          </p:cNvPr>
          <p:cNvSpPr>
            <a:spLocks noGrp="1"/>
          </p:cNvSpPr>
          <p:nvPr>
            <p:ph idx="30"/>
          </p:nvPr>
        </p:nvSpPr>
        <p:spPr>
          <a:xfrm>
            <a:off x="8509002" y="4335930"/>
            <a:ext cx="3291840" cy="84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352753"/>
      </p:ext>
    </p:extLst>
  </p:cSld>
  <p:clrMapOvr>
    <a:masterClrMapping/>
  </p:clrMapOvr>
  <p:extLst>
    <p:ext uri="{DCECCB84-F9BA-43D5-87BE-67443E8EF086}">
      <p15:sldGuideLst xmlns:p15="http://schemas.microsoft.com/office/powerpoint/2012/main">
        <p15:guide id="1" pos="2554" userDrawn="1">
          <p15:clr>
            <a:srgbClr val="FBAE40"/>
          </p15:clr>
        </p15:guide>
        <p15:guide id="2" pos="5117" userDrawn="1">
          <p15:clr>
            <a:srgbClr val="FBAE40"/>
          </p15:clr>
        </p15:guide>
        <p15:guide id="3" pos="4882" userDrawn="1">
          <p15:clr>
            <a:srgbClr val="FBAE40"/>
          </p15:clr>
        </p15:guide>
        <p15:guide id="4" pos="2794" userDrawn="1">
          <p15:clr>
            <a:srgbClr val="FBAE40"/>
          </p15:clr>
        </p15:guide>
        <p15:guide id="5" pos="534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duct with insight slide gradi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B526FEE-7B73-8296-6C86-5D8EC6C713EF}"/>
              </a:ext>
            </a:extLst>
          </p:cNvPr>
          <p:cNvSpPr/>
          <p:nvPr userDrawn="1"/>
        </p:nvSpPr>
        <p:spPr>
          <a:xfrm>
            <a:off x="-2" y="4572000"/>
            <a:ext cx="12191995" cy="2286000"/>
          </a:xfrm>
          <a:prstGeom prst="rect">
            <a:avLst/>
          </a:prstGeom>
          <a:gradFill flip="none" rotWithShape="1">
            <a:gsLst>
              <a:gs pos="10000">
                <a:schemeClr val="accent1"/>
              </a:gs>
              <a:gs pos="55000">
                <a:srgbClr val="009CD2"/>
              </a:gs>
              <a:gs pos="80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1511298" y="699954"/>
            <a:ext cx="5486400" cy="5486400"/>
          </a:xfrm>
          <a:no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7" name="Graphic 6">
            <a:extLst>
              <a:ext uri="{FF2B5EF4-FFF2-40B4-BE49-F238E27FC236}">
                <a16:creationId xmlns:a16="http://schemas.microsoft.com/office/drawing/2014/main" id="{EFE89A63-508F-5CCF-2AC0-1B1CDC69A7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19" name="Text Placeholder 18">
            <a:extLst>
              <a:ext uri="{FF2B5EF4-FFF2-40B4-BE49-F238E27FC236}">
                <a16:creationId xmlns:a16="http://schemas.microsoft.com/office/drawing/2014/main" id="{0AB7C7E9-C4D0-9C24-D3BC-82E49F6C613A}"/>
              </a:ext>
            </a:extLst>
          </p:cNvPr>
          <p:cNvSpPr>
            <a:spLocks noGrp="1"/>
          </p:cNvSpPr>
          <p:nvPr>
            <p:ph type="body" sz="quarter" idx="32" hasCustomPrompt="1"/>
          </p:nvPr>
        </p:nvSpPr>
        <p:spPr>
          <a:xfrm>
            <a:off x="8127999" y="1092200"/>
            <a:ext cx="3200400" cy="914400"/>
          </a:xfrm>
        </p:spPr>
        <p:txBody>
          <a:bodyPr anchor="t"/>
          <a:lstStyle>
            <a:lvl1pPr>
              <a:lnSpc>
                <a:spcPct val="100000"/>
              </a:lnSpc>
              <a:spcAft>
                <a:spcPts val="1500"/>
              </a:spcAft>
              <a:defRPr sz="8000" b="0" i="0">
                <a:solidFill>
                  <a:schemeClr val="tx2"/>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3" name="Text Placeholder 7">
            <a:extLst>
              <a:ext uri="{FF2B5EF4-FFF2-40B4-BE49-F238E27FC236}">
                <a16:creationId xmlns:a16="http://schemas.microsoft.com/office/drawing/2014/main" id="{8DFAF033-3C57-FF66-B753-6E6F3B71182D}"/>
              </a:ext>
            </a:extLst>
          </p:cNvPr>
          <p:cNvSpPr>
            <a:spLocks noGrp="1"/>
          </p:cNvSpPr>
          <p:nvPr>
            <p:ph type="body" sz="quarter" idx="33" hasCustomPrompt="1"/>
          </p:nvPr>
        </p:nvSpPr>
        <p:spPr>
          <a:xfrm>
            <a:off x="8127998" y="3923120"/>
            <a:ext cx="3683001" cy="438912"/>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4" name="Content Placeholder 2">
            <a:extLst>
              <a:ext uri="{FF2B5EF4-FFF2-40B4-BE49-F238E27FC236}">
                <a16:creationId xmlns:a16="http://schemas.microsoft.com/office/drawing/2014/main" id="{CBB04A5A-860A-FCC8-1DC1-C255B69E03C4}"/>
              </a:ext>
            </a:extLst>
          </p:cNvPr>
          <p:cNvSpPr>
            <a:spLocks noGrp="1"/>
          </p:cNvSpPr>
          <p:nvPr>
            <p:ph idx="1"/>
          </p:nvPr>
        </p:nvSpPr>
        <p:spPr>
          <a:xfrm>
            <a:off x="8127998" y="2159901"/>
            <a:ext cx="3200400" cy="107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350437"/>
      </p:ext>
    </p:extLst>
  </p:cSld>
  <p:clrMapOvr>
    <a:masterClrMapping/>
  </p:clrMapOvr>
  <p:extLst>
    <p:ext uri="{DCECCB84-F9BA-43D5-87BE-67443E8EF086}">
      <p15:sldGuideLst xmlns:p15="http://schemas.microsoft.com/office/powerpoint/2012/main">
        <p15:guide id="1" pos="4416" userDrawn="1">
          <p15:clr>
            <a:srgbClr val="FBAE40"/>
          </p15:clr>
        </p15:guide>
        <p15:guide id="2" pos="941" userDrawn="1">
          <p15:clr>
            <a:srgbClr val="FBAE40"/>
          </p15:clr>
        </p15:guide>
        <p15:guide id="3" pos="5107" userDrawn="1">
          <p15:clr>
            <a:srgbClr val="FBAE40"/>
          </p15:clr>
        </p15:guide>
        <p15:guide id="4" pos="713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duct with insight slide blu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B526FEE-7B73-8296-6C86-5D8EC6C713EF}"/>
              </a:ext>
            </a:extLst>
          </p:cNvPr>
          <p:cNvSpPr/>
          <p:nvPr userDrawn="1"/>
        </p:nvSpPr>
        <p:spPr>
          <a:xfrm>
            <a:off x="-2" y="4572000"/>
            <a:ext cx="12191995" cy="228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9">
            <a:extLst>
              <a:ext uri="{FF2B5EF4-FFF2-40B4-BE49-F238E27FC236}">
                <a16:creationId xmlns:a16="http://schemas.microsoft.com/office/drawing/2014/main" id="{538C223A-2285-B9F3-5CE5-894BDDC09F6D}"/>
              </a:ext>
            </a:extLst>
          </p:cNvPr>
          <p:cNvSpPr>
            <a:spLocks noGrp="1"/>
          </p:cNvSpPr>
          <p:nvPr>
            <p:ph type="pic" sz="quarter" idx="29"/>
          </p:nvPr>
        </p:nvSpPr>
        <p:spPr>
          <a:xfrm>
            <a:off x="1511298" y="699954"/>
            <a:ext cx="5486400" cy="5486400"/>
          </a:xfrm>
          <a:no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7" name="Graphic 6">
            <a:extLst>
              <a:ext uri="{FF2B5EF4-FFF2-40B4-BE49-F238E27FC236}">
                <a16:creationId xmlns:a16="http://schemas.microsoft.com/office/drawing/2014/main" id="{EFE89A63-508F-5CCF-2AC0-1B1CDC69A7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19" name="Text Placeholder 18">
            <a:extLst>
              <a:ext uri="{FF2B5EF4-FFF2-40B4-BE49-F238E27FC236}">
                <a16:creationId xmlns:a16="http://schemas.microsoft.com/office/drawing/2014/main" id="{0AB7C7E9-C4D0-9C24-D3BC-82E49F6C613A}"/>
              </a:ext>
            </a:extLst>
          </p:cNvPr>
          <p:cNvSpPr>
            <a:spLocks noGrp="1"/>
          </p:cNvSpPr>
          <p:nvPr>
            <p:ph type="body" sz="quarter" idx="32" hasCustomPrompt="1"/>
          </p:nvPr>
        </p:nvSpPr>
        <p:spPr>
          <a:xfrm>
            <a:off x="8127999" y="1092200"/>
            <a:ext cx="3200400" cy="914400"/>
          </a:xfrm>
        </p:spPr>
        <p:txBody>
          <a:bodyPr anchor="t"/>
          <a:lstStyle>
            <a:lvl1pPr>
              <a:lnSpc>
                <a:spcPct val="100000"/>
              </a:lnSpc>
              <a:spcAft>
                <a:spcPts val="1500"/>
              </a:spcAft>
              <a:defRPr sz="8000" b="0" i="0">
                <a:solidFill>
                  <a:schemeClr val="tx2"/>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2" name="Text Placeholder 7">
            <a:extLst>
              <a:ext uri="{FF2B5EF4-FFF2-40B4-BE49-F238E27FC236}">
                <a16:creationId xmlns:a16="http://schemas.microsoft.com/office/drawing/2014/main" id="{CDA24478-D6D2-8F70-F5BD-9F09B3685489}"/>
              </a:ext>
            </a:extLst>
          </p:cNvPr>
          <p:cNvSpPr>
            <a:spLocks noGrp="1"/>
          </p:cNvSpPr>
          <p:nvPr>
            <p:ph type="body" sz="quarter" idx="33" hasCustomPrompt="1"/>
          </p:nvPr>
        </p:nvSpPr>
        <p:spPr>
          <a:xfrm>
            <a:off x="8127998" y="3923120"/>
            <a:ext cx="3683001" cy="438912"/>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3" name="Content Placeholder 2">
            <a:extLst>
              <a:ext uri="{FF2B5EF4-FFF2-40B4-BE49-F238E27FC236}">
                <a16:creationId xmlns:a16="http://schemas.microsoft.com/office/drawing/2014/main" id="{7793EAE6-B6E1-4ABA-AE2C-A1D37F1E70BD}"/>
              </a:ext>
            </a:extLst>
          </p:cNvPr>
          <p:cNvSpPr>
            <a:spLocks noGrp="1"/>
          </p:cNvSpPr>
          <p:nvPr>
            <p:ph idx="1"/>
          </p:nvPr>
        </p:nvSpPr>
        <p:spPr>
          <a:xfrm>
            <a:off x="8127998" y="2159901"/>
            <a:ext cx="3200400" cy="1076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870386"/>
      </p:ext>
    </p:extLst>
  </p:cSld>
  <p:clrMapOvr>
    <a:masterClrMapping/>
  </p:clrMapOvr>
  <p:extLst>
    <p:ext uri="{DCECCB84-F9BA-43D5-87BE-67443E8EF086}">
      <p15:sldGuideLst xmlns:p15="http://schemas.microsoft.com/office/powerpoint/2012/main">
        <p15:guide id="1" pos="4416" userDrawn="1">
          <p15:clr>
            <a:srgbClr val="FBAE40"/>
          </p15:clr>
        </p15:guide>
        <p15:guide id="2" pos="941" userDrawn="1">
          <p15:clr>
            <a:srgbClr val="FBAE40"/>
          </p15:clr>
        </p15:guide>
        <p15:guide id="3" pos="5107" userDrawn="1">
          <p15:clr>
            <a:srgbClr val="FBAE40"/>
          </p15:clr>
        </p15:guide>
        <p15:guide id="4" pos="713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sight slide with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C864F-FDF3-622E-B785-5E23A6154F71}"/>
              </a:ext>
            </a:extLst>
          </p:cNvPr>
          <p:cNvSpPr/>
          <p:nvPr userDrawn="1"/>
        </p:nvSpPr>
        <p:spPr>
          <a:xfrm flipV="1">
            <a:off x="0" y="0"/>
            <a:ext cx="6096000" cy="4564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8DE2E170-CC33-B2FB-CF3E-EDF517DD7BB9}"/>
              </a:ext>
            </a:extLst>
          </p:cNvPr>
          <p:cNvSpPr>
            <a:spLocks noGrp="1"/>
          </p:cNvSpPr>
          <p:nvPr>
            <p:ph type="title" hasCustomPrompt="1"/>
          </p:nvPr>
        </p:nvSpPr>
        <p:spPr>
          <a:xfrm>
            <a:off x="381000" y="383380"/>
            <a:ext cx="5486400" cy="1485900"/>
          </a:xfrm>
        </p:spPr>
        <p:txBody>
          <a:bodyPr anchor="t"/>
          <a:lstStyle>
            <a:lvl1pPr>
              <a:defRPr sz="15800">
                <a:solidFill>
                  <a:schemeClr val="bg1"/>
                </a:solidFill>
              </a:defRPr>
            </a:lvl1pPr>
          </a:lstStyle>
          <a:p>
            <a:r>
              <a:rPr lang="en-US"/>
              <a:t>XX%</a:t>
            </a:r>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Text Placeholder 7">
            <a:extLst>
              <a:ext uri="{FF2B5EF4-FFF2-40B4-BE49-F238E27FC236}">
                <a16:creationId xmlns:a16="http://schemas.microsoft.com/office/drawing/2014/main" id="{128F7C46-5844-717D-F675-B8CD80C90411}"/>
              </a:ext>
            </a:extLst>
          </p:cNvPr>
          <p:cNvSpPr>
            <a:spLocks noGrp="1"/>
          </p:cNvSpPr>
          <p:nvPr>
            <p:ph type="body" sz="quarter" idx="15" hasCustomPrompt="1"/>
          </p:nvPr>
        </p:nvSpPr>
        <p:spPr>
          <a:xfrm>
            <a:off x="381000" y="5674360"/>
            <a:ext cx="54864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5" name="Content Placeholder 2">
            <a:extLst>
              <a:ext uri="{FF2B5EF4-FFF2-40B4-BE49-F238E27FC236}">
                <a16:creationId xmlns:a16="http://schemas.microsoft.com/office/drawing/2014/main" id="{57F08F7E-422D-C1A6-4DD0-9DE9B34AA653}"/>
              </a:ext>
            </a:extLst>
          </p:cNvPr>
          <p:cNvSpPr>
            <a:spLocks noGrp="1"/>
          </p:cNvSpPr>
          <p:nvPr>
            <p:ph idx="1"/>
          </p:nvPr>
        </p:nvSpPr>
        <p:spPr>
          <a:xfrm>
            <a:off x="381000" y="2266226"/>
            <a:ext cx="5486400" cy="107626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4538661"/>
      </p:ext>
    </p:extLst>
  </p:cSld>
  <p:clrMapOvr>
    <a:masterClrMapping/>
  </p:clrMapOvr>
  <p:extLst>
    <p:ext uri="{DCECCB84-F9BA-43D5-87BE-67443E8EF086}">
      <p15:sldGuideLst xmlns:p15="http://schemas.microsoft.com/office/powerpoint/2012/main">
        <p15:guide id="1" pos="3840" userDrawn="1">
          <p15:clr>
            <a:srgbClr val="FBAE40"/>
          </p15:clr>
        </p15:guide>
        <p15:guide id="2" pos="37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4191000" cy="1485900"/>
          </a:xfrm>
        </p:spPr>
        <p:txBody>
          <a:bodyPr anchor="t"/>
          <a:lstStyle>
            <a:lvl1pPr>
              <a:defRPr sz="5400">
                <a:solidFill>
                  <a:schemeClr val="tx2"/>
                </a:solidFill>
              </a:defRPr>
            </a:lvl1pPr>
          </a:lstStyle>
          <a:p>
            <a:r>
              <a:rPr lang="en-US"/>
              <a:t>Click to edit Master title</a:t>
            </a:r>
          </a:p>
        </p:txBody>
      </p:sp>
      <p:sp>
        <p:nvSpPr>
          <p:cNvPr id="14" name="Freeform: Shape 13">
            <a:extLst>
              <a:ext uri="{FF2B5EF4-FFF2-40B4-BE49-F238E27FC236}">
                <a16:creationId xmlns:a16="http://schemas.microsoft.com/office/drawing/2014/main" id="{8865A913-E6DE-44AF-9FFB-A33723EAAEEF}"/>
              </a:ext>
            </a:extLst>
          </p:cNvPr>
          <p:cNvSpPr/>
          <p:nvPr userDrawn="1"/>
        </p:nvSpPr>
        <p:spPr>
          <a:xfrm>
            <a:off x="3735231" y="0"/>
            <a:ext cx="8456769" cy="6434638"/>
          </a:xfrm>
          <a:custGeom>
            <a:avLst/>
            <a:gdLst>
              <a:gd name="connsiteX0" fmla="*/ 4925729 w 8456769"/>
              <a:gd name="connsiteY0" fmla="*/ 0 h 6434638"/>
              <a:gd name="connsiteX1" fmla="*/ 4970770 w 8456769"/>
              <a:gd name="connsiteY1" fmla="*/ 0 h 6434638"/>
              <a:gd name="connsiteX2" fmla="*/ 4983203 w 8456769"/>
              <a:gd name="connsiteY2" fmla="*/ 122873 h 6434638"/>
              <a:gd name="connsiteX3" fmla="*/ 4983203 w 8456769"/>
              <a:gd name="connsiteY3" fmla="*/ 3303791 h 6434638"/>
              <a:gd name="connsiteX4" fmla="*/ 5250674 w 8456769"/>
              <a:gd name="connsiteY4" fmla="*/ 3571453 h 6434638"/>
              <a:gd name="connsiteX5" fmla="*/ 5576869 w 8456769"/>
              <a:gd name="connsiteY5" fmla="*/ 3444514 h 6434638"/>
              <a:gd name="connsiteX6" fmla="*/ 8302796 w 8456769"/>
              <a:gd name="connsiteY6" fmla="*/ 1648003 h 6434638"/>
              <a:gd name="connsiteX7" fmla="*/ 8456769 w 8456769"/>
              <a:gd name="connsiteY7" fmla="*/ 1546330 h 6434638"/>
              <a:gd name="connsiteX8" fmla="*/ 8456769 w 8456769"/>
              <a:gd name="connsiteY8" fmla="*/ 1599887 h 6434638"/>
              <a:gd name="connsiteX9" fmla="*/ 8327478 w 8456769"/>
              <a:gd name="connsiteY9" fmla="*/ 1685444 h 6434638"/>
              <a:gd name="connsiteX10" fmla="*/ 5601552 w 8456769"/>
              <a:gd name="connsiteY10" fmla="*/ 3481954 h 6434638"/>
              <a:gd name="connsiteX11" fmla="*/ 5250674 w 8456769"/>
              <a:gd name="connsiteY11" fmla="*/ 3616331 h 6434638"/>
              <a:gd name="connsiteX12" fmla="*/ 5023850 w 8456769"/>
              <a:gd name="connsiteY12" fmla="*/ 3530743 h 6434638"/>
              <a:gd name="connsiteX13" fmla="*/ 4938326 w 8456769"/>
              <a:gd name="connsiteY13" fmla="*/ 3303791 h 6434638"/>
              <a:gd name="connsiteX14" fmla="*/ 4938326 w 8456769"/>
              <a:gd name="connsiteY14" fmla="*/ 122873 h 6434638"/>
              <a:gd name="connsiteX15" fmla="*/ 3060862 w 8456769"/>
              <a:gd name="connsiteY15" fmla="*/ 0 h 6434638"/>
              <a:gd name="connsiteX16" fmla="*/ 3111058 w 8456769"/>
              <a:gd name="connsiteY16" fmla="*/ 0 h 6434638"/>
              <a:gd name="connsiteX17" fmla="*/ 83857 w 8456769"/>
              <a:gd name="connsiteY17" fmla="*/ 6018175 h 6434638"/>
              <a:gd name="connsiteX18" fmla="*/ 83857 w 8456769"/>
              <a:gd name="connsiteY18" fmla="*/ 6018111 h 6434638"/>
              <a:gd name="connsiteX19" fmla="*/ 44813 w 8456769"/>
              <a:gd name="connsiteY19" fmla="*/ 6163513 h 6434638"/>
              <a:gd name="connsiteX20" fmla="*/ 219067 w 8456769"/>
              <a:gd name="connsiteY20" fmla="*/ 6337959 h 6434638"/>
              <a:gd name="connsiteX21" fmla="*/ 2258559 w 8456769"/>
              <a:gd name="connsiteY21" fmla="*/ 6337959 h 6434638"/>
              <a:gd name="connsiteX22" fmla="*/ 2950507 w 8456769"/>
              <a:gd name="connsiteY22" fmla="*/ 5624791 h 6434638"/>
              <a:gd name="connsiteX23" fmla="*/ 2950507 w 8456769"/>
              <a:gd name="connsiteY23" fmla="*/ 4267375 h 6434638"/>
              <a:gd name="connsiteX24" fmla="*/ 3144762 w 8456769"/>
              <a:gd name="connsiteY24" fmla="*/ 4058438 h 6434638"/>
              <a:gd name="connsiteX25" fmla="*/ 3465893 w 8456769"/>
              <a:gd name="connsiteY25" fmla="*/ 4283467 h 6434638"/>
              <a:gd name="connsiteX26" fmla="*/ 4874856 w 8456769"/>
              <a:gd name="connsiteY26" fmla="*/ 5849563 h 6434638"/>
              <a:gd name="connsiteX27" fmla="*/ 5871779 w 8456769"/>
              <a:gd name="connsiteY27" fmla="*/ 6389760 h 6434638"/>
              <a:gd name="connsiteX28" fmla="*/ 6739710 w 8456769"/>
              <a:gd name="connsiteY28" fmla="*/ 5510738 h 6434638"/>
              <a:gd name="connsiteX29" fmla="*/ 6739710 w 8456769"/>
              <a:gd name="connsiteY29" fmla="*/ 4267375 h 6434638"/>
              <a:gd name="connsiteX30" fmla="*/ 6945378 w 8456769"/>
              <a:gd name="connsiteY30" fmla="*/ 4058438 h 6434638"/>
              <a:gd name="connsiteX31" fmla="*/ 7286063 w 8456769"/>
              <a:gd name="connsiteY31" fmla="*/ 4314496 h 6434638"/>
              <a:gd name="connsiteX32" fmla="*/ 8456769 w 8456769"/>
              <a:gd name="connsiteY32" fmla="*/ 5617225 h 6434638"/>
              <a:gd name="connsiteX33" fmla="*/ 8456769 w 8456769"/>
              <a:gd name="connsiteY33" fmla="*/ 5684319 h 6434638"/>
              <a:gd name="connsiteX34" fmla="*/ 7252789 w 8456769"/>
              <a:gd name="connsiteY34" fmla="*/ 4344564 h 6434638"/>
              <a:gd name="connsiteX35" fmla="*/ 6945442 w 8456769"/>
              <a:gd name="connsiteY35" fmla="*/ 4103316 h 6434638"/>
              <a:gd name="connsiteX36" fmla="*/ 6784652 w 8456769"/>
              <a:gd name="connsiteY36" fmla="*/ 4267375 h 6434638"/>
              <a:gd name="connsiteX37" fmla="*/ 6784652 w 8456769"/>
              <a:gd name="connsiteY37" fmla="*/ 5510738 h 6434638"/>
              <a:gd name="connsiteX38" fmla="*/ 5871843 w 8456769"/>
              <a:gd name="connsiteY38" fmla="*/ 6434638 h 6434638"/>
              <a:gd name="connsiteX39" fmla="*/ 4841518 w 8456769"/>
              <a:gd name="connsiteY39" fmla="*/ 5879632 h 6434638"/>
              <a:gd name="connsiteX40" fmla="*/ 3432555 w 8456769"/>
              <a:gd name="connsiteY40" fmla="*/ 4313535 h 6434638"/>
              <a:gd name="connsiteX41" fmla="*/ 3144826 w 8456769"/>
              <a:gd name="connsiteY41" fmla="*/ 4103380 h 6434638"/>
              <a:gd name="connsiteX42" fmla="*/ 2995448 w 8456769"/>
              <a:gd name="connsiteY42" fmla="*/ 4267439 h 6434638"/>
              <a:gd name="connsiteX43" fmla="*/ 2995448 w 8456769"/>
              <a:gd name="connsiteY43" fmla="*/ 5624791 h 6434638"/>
              <a:gd name="connsiteX44" fmla="*/ 2258623 w 8456769"/>
              <a:gd name="connsiteY44" fmla="*/ 6382837 h 6434638"/>
              <a:gd name="connsiteX45" fmla="*/ 219131 w 8456769"/>
              <a:gd name="connsiteY45" fmla="*/ 6382837 h 6434638"/>
              <a:gd name="connsiteX46" fmla="*/ 0 w 8456769"/>
              <a:gd name="connsiteY46" fmla="*/ 6163513 h 6434638"/>
              <a:gd name="connsiteX47" fmla="*/ 43788 w 8456769"/>
              <a:gd name="connsiteY47" fmla="*/ 5998044 h 64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56769" h="6434638">
                <a:moveTo>
                  <a:pt x="4925729" y="0"/>
                </a:moveTo>
                <a:lnTo>
                  <a:pt x="4970770" y="0"/>
                </a:lnTo>
                <a:lnTo>
                  <a:pt x="4983203" y="122873"/>
                </a:lnTo>
                <a:lnTo>
                  <a:pt x="4983203" y="3303791"/>
                </a:lnTo>
                <a:cubicBezTo>
                  <a:pt x="4984870" y="3469645"/>
                  <a:pt x="5084947" y="3569786"/>
                  <a:pt x="5250674" y="3571453"/>
                </a:cubicBezTo>
                <a:cubicBezTo>
                  <a:pt x="5308822" y="3571581"/>
                  <a:pt x="5423837" y="3545488"/>
                  <a:pt x="5576869" y="3444514"/>
                </a:cubicBezTo>
                <a:lnTo>
                  <a:pt x="8302796" y="1648003"/>
                </a:lnTo>
                <a:lnTo>
                  <a:pt x="8456769" y="1546330"/>
                </a:lnTo>
                <a:lnTo>
                  <a:pt x="8456769" y="1599887"/>
                </a:lnTo>
                <a:lnTo>
                  <a:pt x="8327478" y="1685444"/>
                </a:lnTo>
                <a:lnTo>
                  <a:pt x="5601552" y="3481954"/>
                </a:lnTo>
                <a:cubicBezTo>
                  <a:pt x="5442621" y="3586519"/>
                  <a:pt x="5321131" y="3616202"/>
                  <a:pt x="5250674" y="3616331"/>
                </a:cubicBezTo>
                <a:cubicBezTo>
                  <a:pt x="5157905" y="3616394"/>
                  <a:pt x="5078985" y="3586006"/>
                  <a:pt x="5023850" y="3530743"/>
                </a:cubicBezTo>
                <a:cubicBezTo>
                  <a:pt x="4968650" y="3475543"/>
                  <a:pt x="4938262" y="3396623"/>
                  <a:pt x="4938326" y="3303791"/>
                </a:cubicBezTo>
                <a:lnTo>
                  <a:pt x="4938326" y="122873"/>
                </a:lnTo>
                <a:close/>
                <a:moveTo>
                  <a:pt x="3060862" y="0"/>
                </a:moveTo>
                <a:lnTo>
                  <a:pt x="3111058" y="0"/>
                </a:lnTo>
                <a:lnTo>
                  <a:pt x="83857" y="6018175"/>
                </a:lnTo>
                <a:lnTo>
                  <a:pt x="83857" y="6018111"/>
                </a:lnTo>
                <a:cubicBezTo>
                  <a:pt x="54110" y="6077669"/>
                  <a:pt x="44813" y="6125816"/>
                  <a:pt x="44813" y="6163513"/>
                </a:cubicBezTo>
                <a:cubicBezTo>
                  <a:pt x="45647" y="6266155"/>
                  <a:pt x="116553" y="6337126"/>
                  <a:pt x="219067" y="6337959"/>
                </a:cubicBezTo>
                <a:lnTo>
                  <a:pt x="2258559" y="6337959"/>
                </a:lnTo>
                <a:cubicBezTo>
                  <a:pt x="2598282" y="6337254"/>
                  <a:pt x="2949801" y="6046640"/>
                  <a:pt x="2950507" y="5624791"/>
                </a:cubicBezTo>
                <a:lnTo>
                  <a:pt x="2950507" y="4267375"/>
                </a:lnTo>
                <a:cubicBezTo>
                  <a:pt x="2950699" y="4156079"/>
                  <a:pt x="3018080" y="4058695"/>
                  <a:pt x="3144762" y="4058438"/>
                </a:cubicBezTo>
                <a:cubicBezTo>
                  <a:pt x="3273881" y="4059977"/>
                  <a:pt x="3362226" y="4169414"/>
                  <a:pt x="3465893" y="4283467"/>
                </a:cubicBezTo>
                <a:lnTo>
                  <a:pt x="4874856" y="5849563"/>
                </a:lnTo>
                <a:cubicBezTo>
                  <a:pt x="5067702" y="6063565"/>
                  <a:pt x="5333569" y="6389375"/>
                  <a:pt x="5871779" y="6389760"/>
                </a:cubicBezTo>
                <a:cubicBezTo>
                  <a:pt x="6295166" y="6389632"/>
                  <a:pt x="6738813" y="6046383"/>
                  <a:pt x="6739710" y="5510738"/>
                </a:cubicBezTo>
                <a:lnTo>
                  <a:pt x="6739710" y="4267375"/>
                </a:lnTo>
                <a:cubicBezTo>
                  <a:pt x="6739903" y="4153771"/>
                  <a:pt x="6819529" y="4058695"/>
                  <a:pt x="6945378" y="4058438"/>
                </a:cubicBezTo>
                <a:cubicBezTo>
                  <a:pt x="7074433" y="4059977"/>
                  <a:pt x="7144442" y="4158130"/>
                  <a:pt x="7286063" y="4314496"/>
                </a:cubicBezTo>
                <a:lnTo>
                  <a:pt x="8456769" y="5617225"/>
                </a:lnTo>
                <a:lnTo>
                  <a:pt x="8456769" y="5684319"/>
                </a:lnTo>
                <a:lnTo>
                  <a:pt x="7252789" y="4344564"/>
                </a:lnTo>
                <a:cubicBezTo>
                  <a:pt x="7108797" y="4183518"/>
                  <a:pt x="7044109" y="4101841"/>
                  <a:pt x="6945442" y="4103316"/>
                </a:cubicBezTo>
                <a:cubicBezTo>
                  <a:pt x="6843570" y="4104213"/>
                  <a:pt x="6785871" y="4173709"/>
                  <a:pt x="6784652" y="4267375"/>
                </a:cubicBezTo>
                <a:lnTo>
                  <a:pt x="6784652" y="5510738"/>
                </a:lnTo>
                <a:cubicBezTo>
                  <a:pt x="6784332" y="6073374"/>
                  <a:pt x="6318118" y="6433740"/>
                  <a:pt x="5871843" y="6434638"/>
                </a:cubicBezTo>
                <a:cubicBezTo>
                  <a:pt x="5313246" y="6435023"/>
                  <a:pt x="5032184" y="6091838"/>
                  <a:pt x="4841518" y="5879632"/>
                </a:cubicBezTo>
                <a:lnTo>
                  <a:pt x="3432555" y="4313535"/>
                </a:lnTo>
                <a:cubicBezTo>
                  <a:pt x="3328375" y="4196469"/>
                  <a:pt x="3243493" y="4101841"/>
                  <a:pt x="3144826" y="4103380"/>
                </a:cubicBezTo>
                <a:cubicBezTo>
                  <a:pt x="3043788" y="4104598"/>
                  <a:pt x="2997372" y="4171465"/>
                  <a:pt x="2995448" y="4267439"/>
                </a:cubicBezTo>
                <a:lnTo>
                  <a:pt x="2995448" y="5624791"/>
                </a:lnTo>
                <a:cubicBezTo>
                  <a:pt x="2995000" y="6073118"/>
                  <a:pt x="2622901" y="6382708"/>
                  <a:pt x="2258623" y="6382837"/>
                </a:cubicBezTo>
                <a:lnTo>
                  <a:pt x="219131" y="6382837"/>
                </a:lnTo>
                <a:cubicBezTo>
                  <a:pt x="93858" y="6382644"/>
                  <a:pt x="192" y="6288850"/>
                  <a:pt x="0" y="6163513"/>
                </a:cubicBezTo>
                <a:cubicBezTo>
                  <a:pt x="0" y="6118316"/>
                  <a:pt x="11348" y="6062924"/>
                  <a:pt x="43788" y="599804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err="1"/>
          </a:p>
        </p:txBody>
      </p:sp>
      <p:sp>
        <p:nvSpPr>
          <p:cNvPr id="3" name="Footer Placeholder 4">
            <a:extLst>
              <a:ext uri="{FF2B5EF4-FFF2-40B4-BE49-F238E27FC236}">
                <a16:creationId xmlns:a16="http://schemas.microsoft.com/office/drawing/2014/main" id="{A34789B6-92BD-B17F-3B3D-D05F76AC11E0}"/>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tx1"/>
                </a:solidFill>
              </a:defRPr>
            </a:lvl1pPr>
          </a:lstStyle>
          <a:p>
            <a:r>
              <a:rPr lang="en-US"/>
              <a:t>Confidential. Internal Use Only.</a:t>
            </a:r>
          </a:p>
        </p:txBody>
      </p:sp>
      <p:sp>
        <p:nvSpPr>
          <p:cNvPr id="4" name="Slide Number Placeholder 4">
            <a:extLst>
              <a:ext uri="{FF2B5EF4-FFF2-40B4-BE49-F238E27FC236}">
                <a16:creationId xmlns:a16="http://schemas.microsoft.com/office/drawing/2014/main" id="{603E9B9F-74FF-A46D-6DD0-F3D8885BD341}"/>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211222741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hasCustomPrompt="1"/>
          </p:nvPr>
        </p:nvSpPr>
        <p:spPr>
          <a:xfrm>
            <a:off x="381000" y="1164560"/>
            <a:ext cx="5486400" cy="1485900"/>
          </a:xfrm>
        </p:spPr>
        <p:txBody>
          <a:bodyPr anchor="t"/>
          <a:lstStyle>
            <a:lvl1pPr>
              <a:defRPr sz="15800">
                <a:solidFill>
                  <a:schemeClr val="bg1"/>
                </a:solidFill>
              </a:defRPr>
            </a:lvl1pPr>
          </a:lstStyle>
          <a:p>
            <a:r>
              <a:rPr lang="en-US"/>
              <a:t>XX%</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6336F368-660D-4F2E-6C04-0A83FF68E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4" name="Text Placeholder 7">
            <a:extLst>
              <a:ext uri="{FF2B5EF4-FFF2-40B4-BE49-F238E27FC236}">
                <a16:creationId xmlns:a16="http://schemas.microsoft.com/office/drawing/2014/main" id="{79F61F39-A7AF-95DF-09FB-96C9E4702D51}"/>
              </a:ext>
            </a:extLst>
          </p:cNvPr>
          <p:cNvSpPr>
            <a:spLocks noGrp="1"/>
          </p:cNvSpPr>
          <p:nvPr>
            <p:ph type="body" sz="quarter" idx="15" hasCustomPrompt="1"/>
          </p:nvPr>
        </p:nvSpPr>
        <p:spPr>
          <a:xfrm>
            <a:off x="381000" y="5674360"/>
            <a:ext cx="73152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5" name="Content Placeholder 2">
            <a:extLst>
              <a:ext uri="{FF2B5EF4-FFF2-40B4-BE49-F238E27FC236}">
                <a16:creationId xmlns:a16="http://schemas.microsoft.com/office/drawing/2014/main" id="{0999E777-6D56-C3F0-5A8B-910E3988B30E}"/>
              </a:ext>
            </a:extLst>
          </p:cNvPr>
          <p:cNvSpPr>
            <a:spLocks noGrp="1"/>
          </p:cNvSpPr>
          <p:nvPr>
            <p:ph idx="1"/>
          </p:nvPr>
        </p:nvSpPr>
        <p:spPr>
          <a:xfrm>
            <a:off x="381000" y="3408680"/>
            <a:ext cx="5486400" cy="107626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659129"/>
      </p:ext>
    </p:extLst>
  </p:cSld>
  <p:clrMapOvr>
    <a:masterClrMapping/>
  </p:clrMapOvr>
  <p:extLst>
    <p:ext uri="{DCECCB84-F9BA-43D5-87BE-67443E8EF086}">
      <p15:sldGuideLst xmlns:p15="http://schemas.microsoft.com/office/powerpoint/2012/main">
        <p15:guide id="1" pos="370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segment insight slide with photo">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920E0-5EDE-E69B-BF20-3B78072DCDAB}"/>
              </a:ext>
            </a:extLst>
          </p:cNvPr>
          <p:cNvSpPr/>
          <p:nvPr userDrawn="1"/>
        </p:nvSpPr>
        <p:spPr>
          <a:xfrm>
            <a:off x="6096000" y="3429000"/>
            <a:ext cx="6095999" cy="342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7043" cy="3428999"/>
          </a:xfrm>
          <a:pattFill prst="wdUpDiag">
            <a:fgClr>
              <a:schemeClr val="bg2"/>
            </a:fgClr>
            <a:bgClr>
              <a:schemeClr val="bg1"/>
            </a:bgClr>
          </a:pattFill>
        </p:spPr>
        <p:txBody>
          <a:bodyPr/>
          <a:lstStyle/>
          <a:p>
            <a:endParaRPr lang="en-US"/>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4" name="Text Placeholder 18">
            <a:extLst>
              <a:ext uri="{FF2B5EF4-FFF2-40B4-BE49-F238E27FC236}">
                <a16:creationId xmlns:a16="http://schemas.microsoft.com/office/drawing/2014/main" id="{E3094AB9-EF9B-93AF-7FA7-033940E9FAC5}"/>
              </a:ext>
            </a:extLst>
          </p:cNvPr>
          <p:cNvSpPr>
            <a:spLocks noGrp="1"/>
          </p:cNvSpPr>
          <p:nvPr>
            <p:ph type="body" sz="quarter" idx="32" hasCustomPrompt="1"/>
          </p:nvPr>
        </p:nvSpPr>
        <p:spPr>
          <a:xfrm>
            <a:off x="9249229" y="3831573"/>
            <a:ext cx="2286000" cy="914400"/>
          </a:xfrm>
        </p:spPr>
        <p:txBody>
          <a:bodyPr anchor="t"/>
          <a:lstStyle>
            <a:lvl1pPr>
              <a:lnSpc>
                <a:spcPct val="100000"/>
              </a:lnSpc>
              <a:spcAft>
                <a:spcPts val="1500"/>
              </a:spcAft>
              <a:defRPr sz="72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5" name="Text Placeholder 18">
            <a:extLst>
              <a:ext uri="{FF2B5EF4-FFF2-40B4-BE49-F238E27FC236}">
                <a16:creationId xmlns:a16="http://schemas.microsoft.com/office/drawing/2014/main" id="{C33ED5DA-6E25-2429-9F36-075FED0B979D}"/>
              </a:ext>
            </a:extLst>
          </p:cNvPr>
          <p:cNvSpPr>
            <a:spLocks noGrp="1"/>
          </p:cNvSpPr>
          <p:nvPr>
            <p:ph type="body" sz="quarter" idx="30" hasCustomPrompt="1"/>
          </p:nvPr>
        </p:nvSpPr>
        <p:spPr>
          <a:xfrm>
            <a:off x="6582229" y="3831573"/>
            <a:ext cx="2286000" cy="914400"/>
          </a:xfrm>
        </p:spPr>
        <p:txBody>
          <a:bodyPr anchor="t"/>
          <a:lstStyle>
            <a:lvl1pPr>
              <a:lnSpc>
                <a:spcPct val="100000"/>
              </a:lnSpc>
              <a:spcAft>
                <a:spcPts val="1500"/>
              </a:spcAft>
              <a:defRPr sz="72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4" name="Content Placeholder 2">
            <a:extLst>
              <a:ext uri="{FF2B5EF4-FFF2-40B4-BE49-F238E27FC236}">
                <a16:creationId xmlns:a16="http://schemas.microsoft.com/office/drawing/2014/main" id="{410C1775-DC4C-64CE-14AC-1B1030228122}"/>
              </a:ext>
            </a:extLst>
          </p:cNvPr>
          <p:cNvSpPr>
            <a:spLocks noGrp="1"/>
          </p:cNvSpPr>
          <p:nvPr>
            <p:ph idx="1"/>
          </p:nvPr>
        </p:nvSpPr>
        <p:spPr>
          <a:xfrm>
            <a:off x="381000" y="2019300"/>
            <a:ext cx="52578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94F6BB31-C15E-39D8-77F1-FD220C2CB029}"/>
              </a:ext>
            </a:extLst>
          </p:cNvPr>
          <p:cNvSpPr>
            <a:spLocks noGrp="1"/>
          </p:cNvSpPr>
          <p:nvPr>
            <p:ph type="body" sz="quarter" idx="13" hasCustomPrompt="1"/>
          </p:nvPr>
        </p:nvSpPr>
        <p:spPr>
          <a:xfrm>
            <a:off x="381000" y="5674360"/>
            <a:ext cx="52578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16" name="Text Placeholder 9">
            <a:extLst>
              <a:ext uri="{FF2B5EF4-FFF2-40B4-BE49-F238E27FC236}">
                <a16:creationId xmlns:a16="http://schemas.microsoft.com/office/drawing/2014/main" id="{80630A9E-B712-B396-FEC4-9DED8B3AF2CC}"/>
              </a:ext>
            </a:extLst>
          </p:cNvPr>
          <p:cNvSpPr>
            <a:spLocks noGrp="1"/>
          </p:cNvSpPr>
          <p:nvPr>
            <p:ph type="body" sz="quarter" idx="14" hasCustomPrompt="1"/>
          </p:nvPr>
        </p:nvSpPr>
        <p:spPr>
          <a:xfrm>
            <a:off x="381000" y="885824"/>
            <a:ext cx="52578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7" name="Title 1">
            <a:extLst>
              <a:ext uri="{FF2B5EF4-FFF2-40B4-BE49-F238E27FC236}">
                <a16:creationId xmlns:a16="http://schemas.microsoft.com/office/drawing/2014/main" id="{878700C0-3D43-450F-C8D6-E0AF0075C922}"/>
              </a:ext>
            </a:extLst>
          </p:cNvPr>
          <p:cNvSpPr>
            <a:spLocks noGrp="1"/>
          </p:cNvSpPr>
          <p:nvPr>
            <p:ph type="title"/>
          </p:nvPr>
        </p:nvSpPr>
        <p:spPr>
          <a:xfrm>
            <a:off x="381000" y="381000"/>
            <a:ext cx="5257800" cy="381000"/>
          </a:xfrm>
        </p:spPr>
        <p:txBody>
          <a:bodyPr/>
          <a:lstStyle/>
          <a:p>
            <a:r>
              <a:rPr lang="en-US"/>
              <a:t>Click to edit Master title style</a:t>
            </a:r>
          </a:p>
        </p:txBody>
      </p:sp>
      <p:sp>
        <p:nvSpPr>
          <p:cNvPr id="2" name="Content Placeholder 2">
            <a:extLst>
              <a:ext uri="{FF2B5EF4-FFF2-40B4-BE49-F238E27FC236}">
                <a16:creationId xmlns:a16="http://schemas.microsoft.com/office/drawing/2014/main" id="{4730A152-1177-172A-B776-C51F9509BB2C}"/>
              </a:ext>
            </a:extLst>
          </p:cNvPr>
          <p:cNvSpPr>
            <a:spLocks noGrp="1"/>
          </p:cNvSpPr>
          <p:nvPr>
            <p:ph idx="33"/>
          </p:nvPr>
        </p:nvSpPr>
        <p:spPr>
          <a:xfrm>
            <a:off x="6582230" y="4907230"/>
            <a:ext cx="2286000" cy="847023"/>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3F46DC0-E350-0CAE-7CDB-690C3B7A8CFB}"/>
              </a:ext>
            </a:extLst>
          </p:cNvPr>
          <p:cNvSpPr>
            <a:spLocks noGrp="1"/>
          </p:cNvSpPr>
          <p:nvPr>
            <p:ph idx="34"/>
          </p:nvPr>
        </p:nvSpPr>
        <p:spPr>
          <a:xfrm>
            <a:off x="9249230" y="4907230"/>
            <a:ext cx="2286000" cy="847023"/>
          </a:xfrm>
        </p:spPr>
        <p:txBody>
          <a:bodyPr/>
          <a:lstStyle>
            <a:lvl1pP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Tree>
    <p:extLst>
      <p:ext uri="{BB962C8B-B14F-4D97-AF65-F5344CB8AC3E}">
        <p14:creationId xmlns:p14="http://schemas.microsoft.com/office/powerpoint/2010/main" val="3292432710"/>
      </p:ext>
    </p:extLst>
  </p:cSld>
  <p:clrMapOvr>
    <a:masterClrMapping/>
  </p:clrMapOvr>
  <p:extLst>
    <p:ext uri="{DCECCB84-F9BA-43D5-87BE-67443E8EF086}">
      <p15:sldGuideLst xmlns:p15="http://schemas.microsoft.com/office/powerpoint/2012/main">
        <p15:guide id="1" pos="3840" userDrawn="1">
          <p15:clr>
            <a:srgbClr val="FBAE40"/>
          </p15:clr>
        </p15:guide>
        <p15:guide id="2" pos="3557" userDrawn="1">
          <p15:clr>
            <a:srgbClr val="FBAE40"/>
          </p15:clr>
        </p15:guide>
        <p15:guide id="3" pos="4138" userDrawn="1">
          <p15:clr>
            <a:srgbClr val="FBAE40"/>
          </p15:clr>
        </p15:guide>
        <p15:guide id="4" pos="5587" userDrawn="1">
          <p15:clr>
            <a:srgbClr val="FBAE40"/>
          </p15:clr>
        </p15:guide>
        <p15:guide id="5" pos="5818" userDrawn="1">
          <p15:clr>
            <a:srgbClr val="FBAE40"/>
          </p15:clr>
        </p15:guide>
        <p15:guide id="6" pos="727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segment insigh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C864F-FDF3-622E-B785-5E23A6154F71}"/>
              </a:ext>
            </a:extLst>
          </p:cNvPr>
          <p:cNvSpPr/>
          <p:nvPr userDrawn="1"/>
        </p:nvSpPr>
        <p:spPr>
          <a:xfrm flipV="1">
            <a:off x="0" y="0"/>
            <a:ext cx="5080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tx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
        <p:nvSpPr>
          <p:cNvPr id="18" name="Text Placeholder 18">
            <a:extLst>
              <a:ext uri="{FF2B5EF4-FFF2-40B4-BE49-F238E27FC236}">
                <a16:creationId xmlns:a16="http://schemas.microsoft.com/office/drawing/2014/main" id="{6C813FB5-1F93-A7E4-DE5B-868FA00B029F}"/>
              </a:ext>
            </a:extLst>
          </p:cNvPr>
          <p:cNvSpPr>
            <a:spLocks noGrp="1"/>
          </p:cNvSpPr>
          <p:nvPr>
            <p:ph type="body" sz="quarter" idx="34" hasCustomPrompt="1"/>
          </p:nvPr>
        </p:nvSpPr>
        <p:spPr>
          <a:xfrm>
            <a:off x="975360" y="3706970"/>
            <a:ext cx="3657600" cy="1877437"/>
          </a:xfrm>
        </p:spPr>
        <p:txBody>
          <a:bodyPr anchor="t">
            <a:spAutoFit/>
          </a:bodyPr>
          <a:lstStyle>
            <a:lvl1pPr>
              <a:lnSpc>
                <a:spcPct val="100000"/>
              </a:lnSpc>
              <a:spcAft>
                <a:spcPts val="1500"/>
              </a:spcAft>
              <a:defRPr sz="122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9" name="Text Placeholder 18">
            <a:extLst>
              <a:ext uri="{FF2B5EF4-FFF2-40B4-BE49-F238E27FC236}">
                <a16:creationId xmlns:a16="http://schemas.microsoft.com/office/drawing/2014/main" id="{9291E565-2044-FEE0-B18A-71EC55A99235}"/>
              </a:ext>
            </a:extLst>
          </p:cNvPr>
          <p:cNvSpPr>
            <a:spLocks noGrp="1"/>
          </p:cNvSpPr>
          <p:nvPr>
            <p:ph type="body" sz="quarter" idx="30" hasCustomPrompt="1"/>
          </p:nvPr>
        </p:nvSpPr>
        <p:spPr>
          <a:xfrm>
            <a:off x="975360" y="1024730"/>
            <a:ext cx="3657600" cy="1877437"/>
          </a:xfrm>
        </p:spPr>
        <p:txBody>
          <a:bodyPr anchor="t">
            <a:spAutoFit/>
          </a:bodyPr>
          <a:lstStyle>
            <a:lvl1pPr>
              <a:lnSpc>
                <a:spcPct val="100000"/>
              </a:lnSpc>
              <a:spcAft>
                <a:spcPts val="1500"/>
              </a:spcAft>
              <a:defRPr sz="122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pic>
        <p:nvPicPr>
          <p:cNvPr id="22" name="Graphic 21">
            <a:extLst>
              <a:ext uri="{FF2B5EF4-FFF2-40B4-BE49-F238E27FC236}">
                <a16:creationId xmlns:a16="http://schemas.microsoft.com/office/drawing/2014/main" id="{74E6311C-20E1-CE91-7A2D-845816168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2" name="Text Placeholder 7">
            <a:extLst>
              <a:ext uri="{FF2B5EF4-FFF2-40B4-BE49-F238E27FC236}">
                <a16:creationId xmlns:a16="http://schemas.microsoft.com/office/drawing/2014/main" id="{990C18EA-4622-F0C8-B71C-E245A124FF0E}"/>
              </a:ext>
            </a:extLst>
          </p:cNvPr>
          <p:cNvSpPr>
            <a:spLocks noGrp="1"/>
          </p:cNvSpPr>
          <p:nvPr>
            <p:ph type="body" sz="quarter" idx="15" hasCustomPrompt="1"/>
          </p:nvPr>
        </p:nvSpPr>
        <p:spPr>
          <a:xfrm>
            <a:off x="5461000" y="5674360"/>
            <a:ext cx="62738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sp>
        <p:nvSpPr>
          <p:cNvPr id="12" name="Content Placeholder 2">
            <a:extLst>
              <a:ext uri="{FF2B5EF4-FFF2-40B4-BE49-F238E27FC236}">
                <a16:creationId xmlns:a16="http://schemas.microsoft.com/office/drawing/2014/main" id="{8607D005-1EA1-EAC6-66E5-5A8B9D1F6AF9}"/>
              </a:ext>
            </a:extLst>
          </p:cNvPr>
          <p:cNvSpPr>
            <a:spLocks noGrp="1"/>
          </p:cNvSpPr>
          <p:nvPr>
            <p:ph idx="1"/>
          </p:nvPr>
        </p:nvSpPr>
        <p:spPr>
          <a:xfrm>
            <a:off x="6096000" y="1126330"/>
            <a:ext cx="4800600" cy="1775837"/>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D33A6D7B-842D-9864-5506-41A6B82568BC}"/>
              </a:ext>
            </a:extLst>
          </p:cNvPr>
          <p:cNvSpPr>
            <a:spLocks noGrp="1"/>
          </p:cNvSpPr>
          <p:nvPr>
            <p:ph idx="35"/>
          </p:nvPr>
        </p:nvSpPr>
        <p:spPr>
          <a:xfrm>
            <a:off x="6096000" y="3808570"/>
            <a:ext cx="4800600" cy="1775837"/>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401230"/>
      </p:ext>
    </p:extLst>
  </p:cSld>
  <p:clrMapOvr>
    <a:masterClrMapping/>
  </p:clrMapOvr>
  <p:extLst>
    <p:ext uri="{DCECCB84-F9BA-43D5-87BE-67443E8EF086}">
      <p15:sldGuideLst xmlns:p15="http://schemas.microsoft.com/office/powerpoint/2012/main">
        <p15:guide id="1" pos="6864" userDrawn="1">
          <p15:clr>
            <a:srgbClr val="FBAE40"/>
          </p15:clr>
        </p15:guide>
        <p15:guide id="2" pos="3840" userDrawn="1">
          <p15:clr>
            <a:srgbClr val="FBAE40"/>
          </p15:clr>
        </p15:guide>
        <p15:guide id="3" pos="2918" userDrawn="1">
          <p15:clr>
            <a:srgbClr val="FBAE40"/>
          </p15:clr>
        </p15:guide>
        <p15:guide id="4" pos="61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 insigh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3093720"/>
            <a:ext cx="3557016" cy="258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4317492" y="3093720"/>
            <a:ext cx="3557016" cy="258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7588B-FF82-E1F6-6B8C-F9B5EAD3F365}"/>
              </a:ext>
            </a:extLst>
          </p:cNvPr>
          <p:cNvSpPr>
            <a:spLocks noGrp="1"/>
          </p:cNvSpPr>
          <p:nvPr>
            <p:ph idx="14"/>
          </p:nvPr>
        </p:nvSpPr>
        <p:spPr>
          <a:xfrm>
            <a:off x="8253984" y="3093720"/>
            <a:ext cx="3557016" cy="258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5C0E90BE-7458-F51F-D12E-DE832DE85028}"/>
              </a:ext>
            </a:extLst>
          </p:cNvPr>
          <p:cNvSpPr>
            <a:spLocks noGrp="1"/>
          </p:cNvSpPr>
          <p:nvPr>
            <p:ph type="body" sz="quarter" idx="15"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9" name="Text Placeholder 9">
            <a:extLst>
              <a:ext uri="{FF2B5EF4-FFF2-40B4-BE49-F238E27FC236}">
                <a16:creationId xmlns:a16="http://schemas.microsoft.com/office/drawing/2014/main" id="{3A2DD2F5-A43A-6420-F7AE-65A7DD23E785}"/>
              </a:ext>
            </a:extLst>
          </p:cNvPr>
          <p:cNvSpPr>
            <a:spLocks noGrp="1"/>
          </p:cNvSpPr>
          <p:nvPr>
            <p:ph type="body" sz="quarter" idx="16"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3" name="Text Placeholder 18">
            <a:extLst>
              <a:ext uri="{FF2B5EF4-FFF2-40B4-BE49-F238E27FC236}">
                <a16:creationId xmlns:a16="http://schemas.microsoft.com/office/drawing/2014/main" id="{6EB59BBA-F299-2E73-F871-919347734DAC}"/>
              </a:ext>
            </a:extLst>
          </p:cNvPr>
          <p:cNvSpPr>
            <a:spLocks noGrp="1"/>
          </p:cNvSpPr>
          <p:nvPr>
            <p:ph type="body" sz="quarter" idx="32" hasCustomPrompt="1"/>
          </p:nvPr>
        </p:nvSpPr>
        <p:spPr>
          <a:xfrm>
            <a:off x="381000" y="2007269"/>
            <a:ext cx="3557016"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4" name="Text Placeholder 18">
            <a:extLst>
              <a:ext uri="{FF2B5EF4-FFF2-40B4-BE49-F238E27FC236}">
                <a16:creationId xmlns:a16="http://schemas.microsoft.com/office/drawing/2014/main" id="{96ABDF33-EE1E-C3F6-48C8-28E2ACAE5572}"/>
              </a:ext>
            </a:extLst>
          </p:cNvPr>
          <p:cNvSpPr>
            <a:spLocks noGrp="1"/>
          </p:cNvSpPr>
          <p:nvPr>
            <p:ph type="body" sz="quarter" idx="33" hasCustomPrompt="1"/>
          </p:nvPr>
        </p:nvSpPr>
        <p:spPr>
          <a:xfrm>
            <a:off x="4317492" y="2007269"/>
            <a:ext cx="3557016"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5" name="Text Placeholder 18">
            <a:extLst>
              <a:ext uri="{FF2B5EF4-FFF2-40B4-BE49-F238E27FC236}">
                <a16:creationId xmlns:a16="http://schemas.microsoft.com/office/drawing/2014/main" id="{60D8D8B1-F6F9-3DD1-5775-D179B9093EDA}"/>
              </a:ext>
            </a:extLst>
          </p:cNvPr>
          <p:cNvSpPr>
            <a:spLocks noGrp="1"/>
          </p:cNvSpPr>
          <p:nvPr>
            <p:ph type="body" sz="quarter" idx="34" hasCustomPrompt="1"/>
          </p:nvPr>
        </p:nvSpPr>
        <p:spPr>
          <a:xfrm>
            <a:off x="8253984" y="2007269"/>
            <a:ext cx="3557016"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Tree>
    <p:extLst>
      <p:ext uri="{BB962C8B-B14F-4D97-AF65-F5344CB8AC3E}">
        <p14:creationId xmlns:p14="http://schemas.microsoft.com/office/powerpoint/2010/main" val="1484137521"/>
      </p:ext>
    </p:extLst>
  </p:cSld>
  <p:clrMapOvr>
    <a:masterClrMapping/>
  </p:clrMapOvr>
  <p:extLst>
    <p:ext uri="{DCECCB84-F9BA-43D5-87BE-67443E8EF086}">
      <p15:sldGuideLst xmlns:p15="http://schemas.microsoft.com/office/powerpoint/2012/main">
        <p15:guide id="1" pos="2486" userDrawn="1">
          <p15:clr>
            <a:srgbClr val="FBAE40"/>
          </p15:clr>
        </p15:guide>
        <p15:guide id="2" pos="2707" userDrawn="1">
          <p15:clr>
            <a:srgbClr val="FBAE40"/>
          </p15:clr>
        </p15:guide>
        <p15:guide id="3" pos="4963" userDrawn="1">
          <p15:clr>
            <a:srgbClr val="FBAE40"/>
          </p15:clr>
        </p15:guide>
        <p15:guide id="4" pos="519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 insigh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3093720"/>
            <a:ext cx="251460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3352800" y="3093720"/>
            <a:ext cx="251460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7588B-FF82-E1F6-6B8C-F9B5EAD3F365}"/>
              </a:ext>
            </a:extLst>
          </p:cNvPr>
          <p:cNvSpPr>
            <a:spLocks noGrp="1"/>
          </p:cNvSpPr>
          <p:nvPr>
            <p:ph idx="14"/>
          </p:nvPr>
        </p:nvSpPr>
        <p:spPr>
          <a:xfrm>
            <a:off x="6324600" y="3093720"/>
            <a:ext cx="251460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5C0E90BE-7458-F51F-D12E-DE832DE85028}"/>
              </a:ext>
            </a:extLst>
          </p:cNvPr>
          <p:cNvSpPr>
            <a:spLocks noGrp="1"/>
          </p:cNvSpPr>
          <p:nvPr>
            <p:ph type="body" sz="quarter" idx="15"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9" name="Text Placeholder 9">
            <a:extLst>
              <a:ext uri="{FF2B5EF4-FFF2-40B4-BE49-F238E27FC236}">
                <a16:creationId xmlns:a16="http://schemas.microsoft.com/office/drawing/2014/main" id="{3A2DD2F5-A43A-6420-F7AE-65A7DD23E785}"/>
              </a:ext>
            </a:extLst>
          </p:cNvPr>
          <p:cNvSpPr>
            <a:spLocks noGrp="1"/>
          </p:cNvSpPr>
          <p:nvPr>
            <p:ph type="body" sz="quarter" idx="16"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3" name="Text Placeholder 18">
            <a:extLst>
              <a:ext uri="{FF2B5EF4-FFF2-40B4-BE49-F238E27FC236}">
                <a16:creationId xmlns:a16="http://schemas.microsoft.com/office/drawing/2014/main" id="{6EB59BBA-F299-2E73-F871-919347734DAC}"/>
              </a:ext>
            </a:extLst>
          </p:cNvPr>
          <p:cNvSpPr>
            <a:spLocks noGrp="1"/>
          </p:cNvSpPr>
          <p:nvPr>
            <p:ph type="body" sz="quarter" idx="32" hasCustomPrompt="1"/>
          </p:nvPr>
        </p:nvSpPr>
        <p:spPr>
          <a:xfrm>
            <a:off x="381000" y="2007269"/>
            <a:ext cx="251460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4" name="Text Placeholder 18">
            <a:extLst>
              <a:ext uri="{FF2B5EF4-FFF2-40B4-BE49-F238E27FC236}">
                <a16:creationId xmlns:a16="http://schemas.microsoft.com/office/drawing/2014/main" id="{96ABDF33-EE1E-C3F6-48C8-28E2ACAE5572}"/>
              </a:ext>
            </a:extLst>
          </p:cNvPr>
          <p:cNvSpPr>
            <a:spLocks noGrp="1"/>
          </p:cNvSpPr>
          <p:nvPr>
            <p:ph type="body" sz="quarter" idx="33" hasCustomPrompt="1"/>
          </p:nvPr>
        </p:nvSpPr>
        <p:spPr>
          <a:xfrm>
            <a:off x="3352800" y="2007269"/>
            <a:ext cx="251460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5" name="Text Placeholder 18">
            <a:extLst>
              <a:ext uri="{FF2B5EF4-FFF2-40B4-BE49-F238E27FC236}">
                <a16:creationId xmlns:a16="http://schemas.microsoft.com/office/drawing/2014/main" id="{60D8D8B1-F6F9-3DD1-5775-D179B9093EDA}"/>
              </a:ext>
            </a:extLst>
          </p:cNvPr>
          <p:cNvSpPr>
            <a:spLocks noGrp="1"/>
          </p:cNvSpPr>
          <p:nvPr>
            <p:ph type="body" sz="quarter" idx="34" hasCustomPrompt="1"/>
          </p:nvPr>
        </p:nvSpPr>
        <p:spPr>
          <a:xfrm>
            <a:off x="6324600" y="2007269"/>
            <a:ext cx="251460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0" name="Content Placeholder 2">
            <a:extLst>
              <a:ext uri="{FF2B5EF4-FFF2-40B4-BE49-F238E27FC236}">
                <a16:creationId xmlns:a16="http://schemas.microsoft.com/office/drawing/2014/main" id="{8AD07765-607A-8FCB-4688-01B85306560F}"/>
              </a:ext>
            </a:extLst>
          </p:cNvPr>
          <p:cNvSpPr>
            <a:spLocks noGrp="1"/>
          </p:cNvSpPr>
          <p:nvPr>
            <p:ph idx="35"/>
          </p:nvPr>
        </p:nvSpPr>
        <p:spPr>
          <a:xfrm>
            <a:off x="9296400" y="3093720"/>
            <a:ext cx="251460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8">
            <a:extLst>
              <a:ext uri="{FF2B5EF4-FFF2-40B4-BE49-F238E27FC236}">
                <a16:creationId xmlns:a16="http://schemas.microsoft.com/office/drawing/2014/main" id="{E13DD115-46BC-4B29-84A5-FAE6AF12010B}"/>
              </a:ext>
            </a:extLst>
          </p:cNvPr>
          <p:cNvSpPr>
            <a:spLocks noGrp="1"/>
          </p:cNvSpPr>
          <p:nvPr>
            <p:ph type="body" sz="quarter" idx="36" hasCustomPrompt="1"/>
          </p:nvPr>
        </p:nvSpPr>
        <p:spPr>
          <a:xfrm>
            <a:off x="9296400" y="2007269"/>
            <a:ext cx="251460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Tree>
    <p:extLst>
      <p:ext uri="{BB962C8B-B14F-4D97-AF65-F5344CB8AC3E}">
        <p14:creationId xmlns:p14="http://schemas.microsoft.com/office/powerpoint/2010/main" val="3610476728"/>
      </p:ext>
    </p:extLst>
  </p:cSld>
  <p:clrMapOvr>
    <a:masterClrMapping/>
  </p:clrMapOvr>
  <p:extLst>
    <p:ext uri="{DCECCB84-F9BA-43D5-87BE-67443E8EF086}">
      <p15:sldGuideLst xmlns:p15="http://schemas.microsoft.com/office/powerpoint/2012/main">
        <p15:guide id="1" pos="1824" userDrawn="1">
          <p15:clr>
            <a:srgbClr val="FBAE40"/>
          </p15:clr>
        </p15:guide>
        <p15:guide id="2" pos="2107" userDrawn="1">
          <p15:clr>
            <a:srgbClr val="FBAE40"/>
          </p15:clr>
        </p15:guide>
        <p15:guide id="3" pos="5573" userDrawn="1">
          <p15:clr>
            <a:srgbClr val="FBAE40"/>
          </p15:clr>
        </p15:guide>
        <p15:guide id="4" pos="5846" userDrawn="1">
          <p15:clr>
            <a:srgbClr val="FBAE40"/>
          </p15:clr>
        </p15:guide>
        <p15:guide id="5" pos="3701" userDrawn="1">
          <p15:clr>
            <a:srgbClr val="FBAE40"/>
          </p15:clr>
        </p15:guide>
        <p15:guide id="6" pos="397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column insigh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4" name="Content Placeholder 2">
            <a:extLst>
              <a:ext uri="{FF2B5EF4-FFF2-40B4-BE49-F238E27FC236}">
                <a16:creationId xmlns:a16="http://schemas.microsoft.com/office/drawing/2014/main" id="{42E7A4DC-9B49-B33D-09EB-4CD7EEF95855}"/>
              </a:ext>
            </a:extLst>
          </p:cNvPr>
          <p:cNvSpPr>
            <a:spLocks noGrp="1"/>
          </p:cNvSpPr>
          <p:nvPr>
            <p:ph idx="13"/>
          </p:nvPr>
        </p:nvSpPr>
        <p:spPr>
          <a:xfrm>
            <a:off x="2319528"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7588B-FF82-E1F6-6B8C-F9B5EAD3F365}"/>
              </a:ext>
            </a:extLst>
          </p:cNvPr>
          <p:cNvSpPr>
            <a:spLocks noGrp="1"/>
          </p:cNvSpPr>
          <p:nvPr>
            <p:ph idx="14"/>
          </p:nvPr>
        </p:nvSpPr>
        <p:spPr>
          <a:xfrm>
            <a:off x="4258056"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5C0E90BE-7458-F51F-D12E-DE832DE85028}"/>
              </a:ext>
            </a:extLst>
          </p:cNvPr>
          <p:cNvSpPr>
            <a:spLocks noGrp="1"/>
          </p:cNvSpPr>
          <p:nvPr>
            <p:ph type="body" sz="quarter" idx="15" hasCustomPrompt="1"/>
          </p:nvPr>
        </p:nvSpPr>
        <p:spPr>
          <a:xfrm>
            <a:off x="381000" y="5674360"/>
            <a:ext cx="114300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9" name="Text Placeholder 9">
            <a:extLst>
              <a:ext uri="{FF2B5EF4-FFF2-40B4-BE49-F238E27FC236}">
                <a16:creationId xmlns:a16="http://schemas.microsoft.com/office/drawing/2014/main" id="{3A2DD2F5-A43A-6420-F7AE-65A7DD23E785}"/>
              </a:ext>
            </a:extLst>
          </p:cNvPr>
          <p:cNvSpPr>
            <a:spLocks noGrp="1"/>
          </p:cNvSpPr>
          <p:nvPr>
            <p:ph type="body" sz="quarter" idx="16" hasCustomPrompt="1"/>
          </p:nvPr>
        </p:nvSpPr>
        <p:spPr>
          <a:xfrm>
            <a:off x="381000" y="885824"/>
            <a:ext cx="114300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3" name="Text Placeholder 18">
            <a:extLst>
              <a:ext uri="{FF2B5EF4-FFF2-40B4-BE49-F238E27FC236}">
                <a16:creationId xmlns:a16="http://schemas.microsoft.com/office/drawing/2014/main" id="{6EB59BBA-F299-2E73-F871-919347734DAC}"/>
              </a:ext>
            </a:extLst>
          </p:cNvPr>
          <p:cNvSpPr>
            <a:spLocks noGrp="1"/>
          </p:cNvSpPr>
          <p:nvPr>
            <p:ph type="body" sz="quarter" idx="32" hasCustomPrompt="1"/>
          </p:nvPr>
        </p:nvSpPr>
        <p:spPr>
          <a:xfrm>
            <a:off x="381000"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4" name="Text Placeholder 18">
            <a:extLst>
              <a:ext uri="{FF2B5EF4-FFF2-40B4-BE49-F238E27FC236}">
                <a16:creationId xmlns:a16="http://schemas.microsoft.com/office/drawing/2014/main" id="{96ABDF33-EE1E-C3F6-48C8-28E2ACAE5572}"/>
              </a:ext>
            </a:extLst>
          </p:cNvPr>
          <p:cNvSpPr>
            <a:spLocks noGrp="1"/>
          </p:cNvSpPr>
          <p:nvPr>
            <p:ph type="body" sz="quarter" idx="33" hasCustomPrompt="1"/>
          </p:nvPr>
        </p:nvSpPr>
        <p:spPr>
          <a:xfrm>
            <a:off x="2319528"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5" name="Text Placeholder 18">
            <a:extLst>
              <a:ext uri="{FF2B5EF4-FFF2-40B4-BE49-F238E27FC236}">
                <a16:creationId xmlns:a16="http://schemas.microsoft.com/office/drawing/2014/main" id="{60D8D8B1-F6F9-3DD1-5775-D179B9093EDA}"/>
              </a:ext>
            </a:extLst>
          </p:cNvPr>
          <p:cNvSpPr>
            <a:spLocks noGrp="1"/>
          </p:cNvSpPr>
          <p:nvPr>
            <p:ph type="body" sz="quarter" idx="34" hasCustomPrompt="1"/>
          </p:nvPr>
        </p:nvSpPr>
        <p:spPr>
          <a:xfrm>
            <a:off x="4258056"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0" name="Content Placeholder 2">
            <a:extLst>
              <a:ext uri="{FF2B5EF4-FFF2-40B4-BE49-F238E27FC236}">
                <a16:creationId xmlns:a16="http://schemas.microsoft.com/office/drawing/2014/main" id="{8AD07765-607A-8FCB-4688-01B85306560F}"/>
              </a:ext>
            </a:extLst>
          </p:cNvPr>
          <p:cNvSpPr>
            <a:spLocks noGrp="1"/>
          </p:cNvSpPr>
          <p:nvPr>
            <p:ph idx="35"/>
          </p:nvPr>
        </p:nvSpPr>
        <p:spPr>
          <a:xfrm>
            <a:off x="6196584"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8">
            <a:extLst>
              <a:ext uri="{FF2B5EF4-FFF2-40B4-BE49-F238E27FC236}">
                <a16:creationId xmlns:a16="http://schemas.microsoft.com/office/drawing/2014/main" id="{E13DD115-46BC-4B29-84A5-FAE6AF12010B}"/>
              </a:ext>
            </a:extLst>
          </p:cNvPr>
          <p:cNvSpPr>
            <a:spLocks noGrp="1"/>
          </p:cNvSpPr>
          <p:nvPr>
            <p:ph type="body" sz="quarter" idx="36" hasCustomPrompt="1"/>
          </p:nvPr>
        </p:nvSpPr>
        <p:spPr>
          <a:xfrm>
            <a:off x="6196584"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2" name="Content Placeholder 2">
            <a:extLst>
              <a:ext uri="{FF2B5EF4-FFF2-40B4-BE49-F238E27FC236}">
                <a16:creationId xmlns:a16="http://schemas.microsoft.com/office/drawing/2014/main" id="{05D261C7-E364-E9A8-CA4B-1F576892A925}"/>
              </a:ext>
            </a:extLst>
          </p:cNvPr>
          <p:cNvSpPr>
            <a:spLocks noGrp="1"/>
          </p:cNvSpPr>
          <p:nvPr>
            <p:ph idx="37"/>
          </p:nvPr>
        </p:nvSpPr>
        <p:spPr>
          <a:xfrm>
            <a:off x="8135112"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8">
            <a:extLst>
              <a:ext uri="{FF2B5EF4-FFF2-40B4-BE49-F238E27FC236}">
                <a16:creationId xmlns:a16="http://schemas.microsoft.com/office/drawing/2014/main" id="{370B7469-3CE6-048A-8BBC-775A63B21114}"/>
              </a:ext>
            </a:extLst>
          </p:cNvPr>
          <p:cNvSpPr>
            <a:spLocks noGrp="1"/>
          </p:cNvSpPr>
          <p:nvPr>
            <p:ph type="body" sz="quarter" idx="38" hasCustomPrompt="1"/>
          </p:nvPr>
        </p:nvSpPr>
        <p:spPr>
          <a:xfrm>
            <a:off x="8135112"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17" name="Content Placeholder 2">
            <a:extLst>
              <a:ext uri="{FF2B5EF4-FFF2-40B4-BE49-F238E27FC236}">
                <a16:creationId xmlns:a16="http://schemas.microsoft.com/office/drawing/2014/main" id="{EA8BDFA9-23D6-2002-BFBF-382F9AA5A154}"/>
              </a:ext>
            </a:extLst>
          </p:cNvPr>
          <p:cNvSpPr>
            <a:spLocks noGrp="1"/>
          </p:cNvSpPr>
          <p:nvPr>
            <p:ph idx="39"/>
          </p:nvPr>
        </p:nvSpPr>
        <p:spPr>
          <a:xfrm>
            <a:off x="10073640" y="3093720"/>
            <a:ext cx="1737360" cy="2580640"/>
          </a:xfrm>
        </p:spPr>
        <p:txBody>
          <a:bodyPr/>
          <a:lstStyle>
            <a:lvl1pPr>
              <a:defRPr sz="16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8">
            <a:extLst>
              <a:ext uri="{FF2B5EF4-FFF2-40B4-BE49-F238E27FC236}">
                <a16:creationId xmlns:a16="http://schemas.microsoft.com/office/drawing/2014/main" id="{EF44E085-FEA9-7D93-63FC-254250AC419C}"/>
              </a:ext>
            </a:extLst>
          </p:cNvPr>
          <p:cNvSpPr>
            <a:spLocks noGrp="1"/>
          </p:cNvSpPr>
          <p:nvPr>
            <p:ph type="body" sz="quarter" idx="40" hasCustomPrompt="1"/>
          </p:nvPr>
        </p:nvSpPr>
        <p:spPr>
          <a:xfrm>
            <a:off x="10073640" y="2007269"/>
            <a:ext cx="1737360" cy="499712"/>
          </a:xfrm>
        </p:spPr>
        <p:txBody>
          <a:bodyPr/>
          <a:lstStyle>
            <a:lvl1pPr>
              <a:lnSpc>
                <a:spcPct val="100000"/>
              </a:lnSpc>
              <a:spcAft>
                <a:spcPts val="1500"/>
              </a:spcAft>
              <a:defRPr sz="7200" b="0" i="0">
                <a:solidFill>
                  <a:schemeClr val="accent1"/>
                </a:solidFill>
                <a:latin typeface="+mj-lt"/>
                <a:cs typeface="Avenir Next World Medium" panose="020B0503020202020204" pitchFamily="34" charset="0"/>
              </a:defRPr>
            </a:lvl1pPr>
            <a:lvl2pPr marL="11113" indent="-11113">
              <a:lnSpc>
                <a:spcPct val="100000"/>
              </a:lnSpc>
              <a:spcAft>
                <a:spcPts val="1500"/>
              </a:spcAft>
              <a:buNone/>
              <a:tabLst/>
              <a:defRPr sz="1200">
                <a:solidFill>
                  <a:schemeClr val="tx1"/>
                </a:solidFill>
              </a:defRPr>
            </a:lvl2pPr>
            <a:lvl3pPr>
              <a:spcAft>
                <a:spcPts val="0"/>
              </a:spcAft>
              <a:defRPr/>
            </a:lvl3pPr>
            <a:lvl4pPr>
              <a:spcAft>
                <a:spcPts val="0"/>
              </a:spcAft>
              <a:defRPr/>
            </a:lvl4pPr>
            <a:lvl5pPr>
              <a:spcAft>
                <a:spcPts val="0"/>
              </a:spcAft>
              <a:defRPr/>
            </a:lvl5pPr>
          </a:lstStyle>
          <a:p>
            <a:pPr lvl="0"/>
            <a:r>
              <a:rPr lang="en-US"/>
              <a:t>XX%</a:t>
            </a:r>
          </a:p>
        </p:txBody>
      </p:sp>
    </p:spTree>
    <p:extLst>
      <p:ext uri="{BB962C8B-B14F-4D97-AF65-F5344CB8AC3E}">
        <p14:creationId xmlns:p14="http://schemas.microsoft.com/office/powerpoint/2010/main" val="1483951471"/>
      </p:ext>
    </p:extLst>
  </p:cSld>
  <p:clrMapOvr>
    <a:masterClrMapping/>
  </p:clrMapOvr>
  <p:extLst>
    <p:ext uri="{DCECCB84-F9BA-43D5-87BE-67443E8EF086}">
      <p15:sldGuideLst xmlns:p15="http://schemas.microsoft.com/office/powerpoint/2012/main">
        <p15:guide id="1" pos="1339" userDrawn="1">
          <p15:clr>
            <a:srgbClr val="FBAE40"/>
          </p15:clr>
        </p15:guide>
        <p15:guide id="2" pos="1450" userDrawn="1">
          <p15:clr>
            <a:srgbClr val="FBAE40"/>
          </p15:clr>
        </p15:guide>
        <p15:guide id="3" pos="2558" userDrawn="1">
          <p15:clr>
            <a:srgbClr val="FBAE40"/>
          </p15:clr>
        </p15:guide>
        <p15:guide id="4" pos="2674" userDrawn="1">
          <p15:clr>
            <a:srgbClr val="FBAE40"/>
          </p15:clr>
        </p15:guide>
        <p15:guide id="5" pos="3778" userDrawn="1">
          <p15:clr>
            <a:srgbClr val="FBAE40"/>
          </p15:clr>
        </p15:guide>
        <p15:guide id="6" pos="3893" userDrawn="1">
          <p15:clr>
            <a:srgbClr val="FBAE40"/>
          </p15:clr>
        </p15:guide>
        <p15:guide id="7" pos="5006" userDrawn="1">
          <p15:clr>
            <a:srgbClr val="FBAE40"/>
          </p15:clr>
        </p15:guide>
        <p15:guide id="8" pos="5117" userDrawn="1">
          <p15:clr>
            <a:srgbClr val="FBAE40"/>
          </p15:clr>
        </p15:guide>
        <p15:guide id="9" pos="6221" userDrawn="1">
          <p15:clr>
            <a:srgbClr val="FBAE40"/>
          </p15:clr>
        </p15:guide>
        <p15:guide id="10" pos="633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photo slide whit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Content Placeholder 2">
            <a:extLst>
              <a:ext uri="{FF2B5EF4-FFF2-40B4-BE49-F238E27FC236}">
                <a16:creationId xmlns:a16="http://schemas.microsoft.com/office/drawing/2014/main" id="{5F22037E-EAB0-C653-E3A8-9F20A263A418}"/>
              </a:ext>
            </a:extLst>
          </p:cNvPr>
          <p:cNvSpPr>
            <a:spLocks noGrp="1"/>
          </p:cNvSpPr>
          <p:nvPr>
            <p:ph idx="1"/>
          </p:nvPr>
        </p:nvSpPr>
        <p:spPr>
          <a:xfrm>
            <a:off x="381000" y="2019300"/>
            <a:ext cx="5257800" cy="365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1E69DAE0-B282-6890-4123-237322EC5003}"/>
              </a:ext>
            </a:extLst>
          </p:cNvPr>
          <p:cNvSpPr>
            <a:spLocks noGrp="1"/>
          </p:cNvSpPr>
          <p:nvPr>
            <p:ph type="body" sz="quarter" idx="13" hasCustomPrompt="1"/>
          </p:nvPr>
        </p:nvSpPr>
        <p:spPr>
          <a:xfrm>
            <a:off x="381000" y="5674360"/>
            <a:ext cx="52578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691AEE83-D438-FFC4-90F4-D43F4A1371D0}"/>
              </a:ext>
            </a:extLst>
          </p:cNvPr>
          <p:cNvSpPr>
            <a:spLocks noGrp="1"/>
          </p:cNvSpPr>
          <p:nvPr>
            <p:ph type="body" sz="quarter" idx="14" hasCustomPrompt="1"/>
          </p:nvPr>
        </p:nvSpPr>
        <p:spPr>
          <a:xfrm>
            <a:off x="381000" y="885824"/>
            <a:ext cx="52578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2" name="Title 1">
            <a:extLst>
              <a:ext uri="{FF2B5EF4-FFF2-40B4-BE49-F238E27FC236}">
                <a16:creationId xmlns:a16="http://schemas.microsoft.com/office/drawing/2014/main" id="{D907D9B7-C6A6-8535-8371-E54A245D24BE}"/>
              </a:ext>
            </a:extLst>
          </p:cNvPr>
          <p:cNvSpPr>
            <a:spLocks noGrp="1"/>
          </p:cNvSpPr>
          <p:nvPr>
            <p:ph type="title"/>
          </p:nvPr>
        </p:nvSpPr>
        <p:spPr>
          <a:xfrm>
            <a:off x="381000" y="381000"/>
            <a:ext cx="5257800" cy="381000"/>
          </a:xfrm>
        </p:spPr>
        <p:txBody>
          <a:bodyPr/>
          <a:lstStyle/>
          <a:p>
            <a:r>
              <a:rPr lang="en-US"/>
              <a:t>Click to edit Master title style</a:t>
            </a:r>
          </a:p>
        </p:txBody>
      </p:sp>
    </p:spTree>
    <p:extLst>
      <p:ext uri="{BB962C8B-B14F-4D97-AF65-F5344CB8AC3E}">
        <p14:creationId xmlns:p14="http://schemas.microsoft.com/office/powerpoint/2010/main" val="2515152451"/>
      </p:ext>
    </p:extLst>
  </p:cSld>
  <p:clrMapOvr>
    <a:masterClrMapping/>
  </p:clrMapOvr>
  <p:extLst>
    <p:ext uri="{DCECCB84-F9BA-43D5-87BE-67443E8EF086}">
      <p15:sldGuideLst xmlns:p15="http://schemas.microsoft.com/office/powerpoint/2012/main">
        <p15:guide id="1" pos="3840" userDrawn="1">
          <p15:clr>
            <a:srgbClr val="FBAE40"/>
          </p15:clr>
        </p15:guide>
        <p15:guide id="2" pos="3557"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photo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4445D3-972F-DFFE-771D-A3BE5D6E7896}"/>
              </a:ext>
            </a:extLst>
          </p:cNvPr>
          <p:cNvSpPr/>
          <p:nvPr userDrawn="1"/>
        </p:nvSpPr>
        <p:spPr>
          <a:xfrm>
            <a:off x="0" y="0"/>
            <a:ext cx="6096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Content Placeholder 2">
            <a:extLst>
              <a:ext uri="{FF2B5EF4-FFF2-40B4-BE49-F238E27FC236}">
                <a16:creationId xmlns:a16="http://schemas.microsoft.com/office/drawing/2014/main" id="{5F22037E-EAB0-C653-E3A8-9F20A263A418}"/>
              </a:ext>
            </a:extLst>
          </p:cNvPr>
          <p:cNvSpPr>
            <a:spLocks noGrp="1"/>
          </p:cNvSpPr>
          <p:nvPr>
            <p:ph idx="1"/>
          </p:nvPr>
        </p:nvSpPr>
        <p:spPr>
          <a:xfrm>
            <a:off x="381000" y="2019300"/>
            <a:ext cx="5257800" cy="3655059"/>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691AEE83-D438-FFC4-90F4-D43F4A1371D0}"/>
              </a:ext>
            </a:extLst>
          </p:cNvPr>
          <p:cNvSpPr>
            <a:spLocks noGrp="1"/>
          </p:cNvSpPr>
          <p:nvPr>
            <p:ph type="body" sz="quarter" idx="14" hasCustomPrompt="1"/>
          </p:nvPr>
        </p:nvSpPr>
        <p:spPr>
          <a:xfrm>
            <a:off x="381000" y="885824"/>
            <a:ext cx="5257800" cy="295275"/>
          </a:xfrm>
        </p:spPr>
        <p:txBody>
          <a:bodyPr/>
          <a:lstStyle>
            <a:lvl1pPr>
              <a:defRPr sz="2000" b="0" i="0">
                <a:solidFill>
                  <a:schemeClr val="bg1"/>
                </a:solidFill>
                <a:latin typeface="+mn-lt"/>
                <a:cs typeface="Avenir Next World" panose="020B0503020202020204" pitchFamily="34" charset="0"/>
              </a:defRPr>
            </a:lvl1pPr>
          </a:lstStyle>
          <a:p>
            <a:pPr lvl="0"/>
            <a:r>
              <a:rPr lang="en-US"/>
              <a:t>Subheading</a:t>
            </a:r>
          </a:p>
        </p:txBody>
      </p:sp>
      <p:sp>
        <p:nvSpPr>
          <p:cNvPr id="12" name="Title 1">
            <a:extLst>
              <a:ext uri="{FF2B5EF4-FFF2-40B4-BE49-F238E27FC236}">
                <a16:creationId xmlns:a16="http://schemas.microsoft.com/office/drawing/2014/main" id="{D907D9B7-C6A6-8535-8371-E54A245D24BE}"/>
              </a:ext>
            </a:extLst>
          </p:cNvPr>
          <p:cNvSpPr>
            <a:spLocks noGrp="1"/>
          </p:cNvSpPr>
          <p:nvPr>
            <p:ph type="title"/>
          </p:nvPr>
        </p:nvSpPr>
        <p:spPr>
          <a:xfrm>
            <a:off x="381000" y="381000"/>
            <a:ext cx="5257800" cy="381000"/>
          </a:xfrm>
        </p:spPr>
        <p:txBody>
          <a:bodyPr/>
          <a:lstStyle>
            <a:lvl1pPr>
              <a:defRPr>
                <a:solidFill>
                  <a:schemeClr val="bg1"/>
                </a:solidFill>
              </a:defRPr>
            </a:lvl1pPr>
          </a:lstStyle>
          <a:p>
            <a:r>
              <a:rPr lang="en-US"/>
              <a:t>Click to edit Master title style</a:t>
            </a:r>
          </a:p>
        </p:txBody>
      </p:sp>
      <p:sp>
        <p:nvSpPr>
          <p:cNvPr id="5" name="Text Placeholder 7">
            <a:extLst>
              <a:ext uri="{FF2B5EF4-FFF2-40B4-BE49-F238E27FC236}">
                <a16:creationId xmlns:a16="http://schemas.microsoft.com/office/drawing/2014/main" id="{1E69DAE0-B282-6890-4123-237322EC5003}"/>
              </a:ext>
            </a:extLst>
          </p:cNvPr>
          <p:cNvSpPr>
            <a:spLocks noGrp="1"/>
          </p:cNvSpPr>
          <p:nvPr>
            <p:ph type="body" sz="quarter" idx="13" hasCustomPrompt="1"/>
          </p:nvPr>
        </p:nvSpPr>
        <p:spPr>
          <a:xfrm>
            <a:off x="381000" y="5674360"/>
            <a:ext cx="52578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pic>
        <p:nvPicPr>
          <p:cNvPr id="4" name="Graphic 3">
            <a:extLst>
              <a:ext uri="{FF2B5EF4-FFF2-40B4-BE49-F238E27FC236}">
                <a16:creationId xmlns:a16="http://schemas.microsoft.com/office/drawing/2014/main" id="{D837759B-9EDA-5D21-F227-632A5A52FA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3223330006"/>
      </p:ext>
    </p:extLst>
  </p:cSld>
  <p:clrMapOvr>
    <a:masterClrMapping/>
  </p:clrMapOvr>
  <p:extLst>
    <p:ext uri="{DCECCB84-F9BA-43D5-87BE-67443E8EF086}">
      <p15:sldGuideLst xmlns:p15="http://schemas.microsoft.com/office/powerpoint/2012/main">
        <p15:guide id="1" pos="3840" userDrawn="1">
          <p15:clr>
            <a:srgbClr val="FBAE40"/>
          </p15:clr>
        </p15:guide>
        <p15:guide id="2" pos="3557"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photo slide callout whit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Content Placeholder 2">
            <a:extLst>
              <a:ext uri="{FF2B5EF4-FFF2-40B4-BE49-F238E27FC236}">
                <a16:creationId xmlns:a16="http://schemas.microsoft.com/office/drawing/2014/main" id="{5F22037E-EAB0-C653-E3A8-9F20A263A418}"/>
              </a:ext>
            </a:extLst>
          </p:cNvPr>
          <p:cNvSpPr>
            <a:spLocks noGrp="1"/>
          </p:cNvSpPr>
          <p:nvPr>
            <p:ph idx="1"/>
          </p:nvPr>
        </p:nvSpPr>
        <p:spPr>
          <a:xfrm>
            <a:off x="381000" y="2019300"/>
            <a:ext cx="5257800" cy="365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1E69DAE0-B282-6890-4123-237322EC5003}"/>
              </a:ext>
            </a:extLst>
          </p:cNvPr>
          <p:cNvSpPr>
            <a:spLocks noGrp="1"/>
          </p:cNvSpPr>
          <p:nvPr>
            <p:ph type="body" sz="quarter" idx="13" hasCustomPrompt="1"/>
          </p:nvPr>
        </p:nvSpPr>
        <p:spPr>
          <a:xfrm>
            <a:off x="381000" y="5674360"/>
            <a:ext cx="52578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691AEE83-D438-FFC4-90F4-D43F4A1371D0}"/>
              </a:ext>
            </a:extLst>
          </p:cNvPr>
          <p:cNvSpPr>
            <a:spLocks noGrp="1"/>
          </p:cNvSpPr>
          <p:nvPr>
            <p:ph type="body" sz="quarter" idx="14" hasCustomPrompt="1"/>
          </p:nvPr>
        </p:nvSpPr>
        <p:spPr>
          <a:xfrm>
            <a:off x="381000" y="885824"/>
            <a:ext cx="52578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2" name="Title 1">
            <a:extLst>
              <a:ext uri="{FF2B5EF4-FFF2-40B4-BE49-F238E27FC236}">
                <a16:creationId xmlns:a16="http://schemas.microsoft.com/office/drawing/2014/main" id="{D907D9B7-C6A6-8535-8371-E54A245D24BE}"/>
              </a:ext>
            </a:extLst>
          </p:cNvPr>
          <p:cNvSpPr>
            <a:spLocks noGrp="1"/>
          </p:cNvSpPr>
          <p:nvPr>
            <p:ph type="title"/>
          </p:nvPr>
        </p:nvSpPr>
        <p:spPr>
          <a:xfrm>
            <a:off x="381000" y="381000"/>
            <a:ext cx="5257800" cy="381000"/>
          </a:xfrm>
        </p:spPr>
        <p:txBody>
          <a:bodyPr/>
          <a:lstStyle/>
          <a:p>
            <a:r>
              <a:rPr lang="en-US"/>
              <a:t>Click to edit Master title style</a:t>
            </a:r>
          </a:p>
        </p:txBody>
      </p:sp>
      <p:sp>
        <p:nvSpPr>
          <p:cNvPr id="4" name="Text Placeholder 18">
            <a:extLst>
              <a:ext uri="{FF2B5EF4-FFF2-40B4-BE49-F238E27FC236}">
                <a16:creationId xmlns:a16="http://schemas.microsoft.com/office/drawing/2014/main" id="{ABA1FF79-D74E-CF78-5143-EF7F5CEDCAFA}"/>
              </a:ext>
            </a:extLst>
          </p:cNvPr>
          <p:cNvSpPr>
            <a:spLocks noGrp="1"/>
          </p:cNvSpPr>
          <p:nvPr>
            <p:ph type="body" sz="quarter" idx="32" hasCustomPrompt="1"/>
          </p:nvPr>
        </p:nvSpPr>
        <p:spPr>
          <a:xfrm>
            <a:off x="6858000" y="4013645"/>
            <a:ext cx="4572000" cy="1828800"/>
          </a:xfrm>
          <a:solidFill>
            <a:schemeClr val="tx1">
              <a:alpha val="50000"/>
            </a:schemeClr>
          </a:solidFill>
          <a:ln w="12700">
            <a:solidFill>
              <a:schemeClr val="bg1"/>
            </a:solidFill>
          </a:ln>
        </p:spPr>
        <p:txBody>
          <a:bodyPr lIns="228600" tIns="228600" rIns="228600" bIns="228600"/>
          <a:lstStyle>
            <a:lvl1pPr>
              <a:lnSpc>
                <a:spcPct val="100000"/>
              </a:lnSpc>
              <a:spcAft>
                <a:spcPts val="800"/>
              </a:spcAft>
              <a:defRPr sz="20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400">
                <a:solidFill>
                  <a:schemeClr val="bg1"/>
                </a:solidFill>
              </a:defRPr>
            </a:lvl2pPr>
            <a:lvl3pPr>
              <a:spcAft>
                <a:spcPts val="0"/>
              </a:spcAft>
              <a:defRPr/>
            </a:lvl3pPr>
            <a:lvl4pPr>
              <a:spcAft>
                <a:spcPts val="0"/>
              </a:spcAft>
              <a:defRPr/>
            </a:lvl4pPr>
            <a:lvl5pPr>
              <a:spcAft>
                <a:spcPts val="0"/>
              </a:spcAft>
              <a:defRPr/>
            </a:lvl5pPr>
          </a:lstStyle>
          <a:p>
            <a:pPr lvl="0"/>
            <a:r>
              <a:rPr lang="en-US"/>
              <a:t>Callout box</a:t>
            </a:r>
          </a:p>
          <a:p>
            <a:pPr lvl="1"/>
            <a:r>
              <a:rPr lang="en-US"/>
              <a:t>Second level</a:t>
            </a:r>
          </a:p>
        </p:txBody>
      </p:sp>
    </p:spTree>
    <p:extLst>
      <p:ext uri="{BB962C8B-B14F-4D97-AF65-F5344CB8AC3E}">
        <p14:creationId xmlns:p14="http://schemas.microsoft.com/office/powerpoint/2010/main" val="2952474613"/>
      </p:ext>
    </p:extLst>
  </p:cSld>
  <p:clrMapOvr>
    <a:masterClrMapping/>
  </p:clrMapOvr>
  <p:extLst>
    <p:ext uri="{DCECCB84-F9BA-43D5-87BE-67443E8EF086}">
      <p15:sldGuideLst xmlns:p15="http://schemas.microsoft.com/office/powerpoint/2012/main">
        <p15:guide id="1" pos="3840" userDrawn="1">
          <p15:clr>
            <a:srgbClr val="FBAE40"/>
          </p15:clr>
        </p15:guide>
        <p15:guide id="2" pos="3557"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photo slide callou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4445D3-972F-DFFE-771D-A3BE5D6E7896}"/>
              </a:ext>
            </a:extLst>
          </p:cNvPr>
          <p:cNvSpPr/>
          <p:nvPr userDrawn="1"/>
        </p:nvSpPr>
        <p:spPr>
          <a:xfrm>
            <a:off x="0" y="0"/>
            <a:ext cx="6096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Picture Placeholder 9">
            <a:extLst>
              <a:ext uri="{FF2B5EF4-FFF2-40B4-BE49-F238E27FC236}">
                <a16:creationId xmlns:a16="http://schemas.microsoft.com/office/drawing/2014/main" id="{07ED4F59-2301-7CD1-24D7-D495CB6247D1}"/>
              </a:ext>
            </a:extLst>
          </p:cNvPr>
          <p:cNvSpPr>
            <a:spLocks noGrp="1"/>
          </p:cNvSpPr>
          <p:nvPr>
            <p:ph type="pic" sz="quarter" idx="26"/>
          </p:nvPr>
        </p:nvSpPr>
        <p:spPr>
          <a:xfrm>
            <a:off x="6096000" y="1"/>
            <a:ext cx="6096000" cy="6857999"/>
          </a:xfrm>
          <a:pattFill prst="wdUpDiag">
            <a:fgClr>
              <a:schemeClr val="bg2"/>
            </a:fgClr>
            <a:bgClr>
              <a:schemeClr val="bg1"/>
            </a:bgClr>
          </a:pattFill>
        </p:spPr>
        <p:txBody>
          <a:bodyPr/>
          <a:lstStyle/>
          <a:p>
            <a:endParaRPr lang="en-US"/>
          </a:p>
        </p:txBody>
      </p:sp>
      <p:sp>
        <p:nvSpPr>
          <p:cNvPr id="10" name="Slide Number Placeholder 4">
            <a:extLst>
              <a:ext uri="{FF2B5EF4-FFF2-40B4-BE49-F238E27FC236}">
                <a16:creationId xmlns:a16="http://schemas.microsoft.com/office/drawing/2014/main" id="{A720A3B1-C3C7-682A-82F3-7530B7B5B228}"/>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
        <p:nvSpPr>
          <p:cNvPr id="3" name="Content Placeholder 2">
            <a:extLst>
              <a:ext uri="{FF2B5EF4-FFF2-40B4-BE49-F238E27FC236}">
                <a16:creationId xmlns:a16="http://schemas.microsoft.com/office/drawing/2014/main" id="{5F22037E-EAB0-C653-E3A8-9F20A263A418}"/>
              </a:ext>
            </a:extLst>
          </p:cNvPr>
          <p:cNvSpPr>
            <a:spLocks noGrp="1"/>
          </p:cNvSpPr>
          <p:nvPr>
            <p:ph idx="1"/>
          </p:nvPr>
        </p:nvSpPr>
        <p:spPr>
          <a:xfrm>
            <a:off x="381000" y="2019300"/>
            <a:ext cx="5257800" cy="3655059"/>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691AEE83-D438-FFC4-90F4-D43F4A1371D0}"/>
              </a:ext>
            </a:extLst>
          </p:cNvPr>
          <p:cNvSpPr>
            <a:spLocks noGrp="1"/>
          </p:cNvSpPr>
          <p:nvPr>
            <p:ph type="body" sz="quarter" idx="14" hasCustomPrompt="1"/>
          </p:nvPr>
        </p:nvSpPr>
        <p:spPr>
          <a:xfrm>
            <a:off x="381000" y="885824"/>
            <a:ext cx="5257800" cy="295275"/>
          </a:xfrm>
        </p:spPr>
        <p:txBody>
          <a:bodyPr/>
          <a:lstStyle>
            <a:lvl1pPr>
              <a:defRPr sz="2000" b="0" i="0">
                <a:solidFill>
                  <a:schemeClr val="bg1"/>
                </a:solidFill>
                <a:latin typeface="+mn-lt"/>
                <a:cs typeface="Avenir Next World" panose="020B0503020202020204" pitchFamily="34" charset="0"/>
              </a:defRPr>
            </a:lvl1pPr>
          </a:lstStyle>
          <a:p>
            <a:pPr lvl="0"/>
            <a:r>
              <a:rPr lang="en-US"/>
              <a:t>Subheading</a:t>
            </a:r>
          </a:p>
        </p:txBody>
      </p:sp>
      <p:sp>
        <p:nvSpPr>
          <p:cNvPr id="12" name="Title 1">
            <a:extLst>
              <a:ext uri="{FF2B5EF4-FFF2-40B4-BE49-F238E27FC236}">
                <a16:creationId xmlns:a16="http://schemas.microsoft.com/office/drawing/2014/main" id="{D907D9B7-C6A6-8535-8371-E54A245D24BE}"/>
              </a:ext>
            </a:extLst>
          </p:cNvPr>
          <p:cNvSpPr>
            <a:spLocks noGrp="1"/>
          </p:cNvSpPr>
          <p:nvPr>
            <p:ph type="title"/>
          </p:nvPr>
        </p:nvSpPr>
        <p:spPr>
          <a:xfrm>
            <a:off x="381000" y="381000"/>
            <a:ext cx="5257800" cy="381000"/>
          </a:xfrm>
        </p:spPr>
        <p:txBody>
          <a:bodyPr/>
          <a:lstStyle>
            <a:lvl1pPr>
              <a:defRPr>
                <a:solidFill>
                  <a:schemeClr val="bg1"/>
                </a:solidFill>
              </a:defRPr>
            </a:lvl1pPr>
          </a:lstStyle>
          <a:p>
            <a:r>
              <a:rPr lang="en-US"/>
              <a:t>Click to edit Master title style</a:t>
            </a:r>
          </a:p>
        </p:txBody>
      </p:sp>
      <p:sp>
        <p:nvSpPr>
          <p:cNvPr id="5" name="Text Placeholder 7">
            <a:extLst>
              <a:ext uri="{FF2B5EF4-FFF2-40B4-BE49-F238E27FC236}">
                <a16:creationId xmlns:a16="http://schemas.microsoft.com/office/drawing/2014/main" id="{1E69DAE0-B282-6890-4123-237322EC5003}"/>
              </a:ext>
            </a:extLst>
          </p:cNvPr>
          <p:cNvSpPr>
            <a:spLocks noGrp="1"/>
          </p:cNvSpPr>
          <p:nvPr>
            <p:ph type="body" sz="quarter" idx="13" hasCustomPrompt="1"/>
          </p:nvPr>
        </p:nvSpPr>
        <p:spPr>
          <a:xfrm>
            <a:off x="381000" y="5674360"/>
            <a:ext cx="5257800" cy="421640"/>
          </a:xfrm>
        </p:spPr>
        <p:txBody>
          <a:bodyPr anchor="b"/>
          <a:lstStyle>
            <a:lvl1pPr>
              <a:spcAft>
                <a:spcPts val="0"/>
              </a:spcAft>
              <a:defRPr sz="800">
                <a:solidFill>
                  <a:schemeClr val="bg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a:t>Reference/Footnote</a:t>
            </a:r>
          </a:p>
        </p:txBody>
      </p:sp>
      <p:pic>
        <p:nvPicPr>
          <p:cNvPr id="4" name="Graphic 3">
            <a:extLst>
              <a:ext uri="{FF2B5EF4-FFF2-40B4-BE49-F238E27FC236}">
                <a16:creationId xmlns:a16="http://schemas.microsoft.com/office/drawing/2014/main" id="{D837759B-9EDA-5D21-F227-632A5A52FA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
        <p:nvSpPr>
          <p:cNvPr id="8" name="Text Placeholder 18">
            <a:extLst>
              <a:ext uri="{FF2B5EF4-FFF2-40B4-BE49-F238E27FC236}">
                <a16:creationId xmlns:a16="http://schemas.microsoft.com/office/drawing/2014/main" id="{9DD461F9-CA7B-4E07-A0B5-1129A0FC971C}"/>
              </a:ext>
            </a:extLst>
          </p:cNvPr>
          <p:cNvSpPr>
            <a:spLocks noGrp="1"/>
          </p:cNvSpPr>
          <p:nvPr>
            <p:ph type="body" sz="quarter" idx="32" hasCustomPrompt="1"/>
          </p:nvPr>
        </p:nvSpPr>
        <p:spPr>
          <a:xfrm>
            <a:off x="6858000" y="640080"/>
            <a:ext cx="4572000" cy="1828800"/>
          </a:xfrm>
          <a:solidFill>
            <a:schemeClr val="bg1">
              <a:alpha val="50000"/>
            </a:schemeClr>
          </a:solidFill>
          <a:ln w="12700">
            <a:solidFill>
              <a:schemeClr val="bg1"/>
            </a:solidFill>
          </a:ln>
        </p:spPr>
        <p:txBody>
          <a:bodyPr lIns="228600" tIns="228600" rIns="228600" bIns="228600"/>
          <a:lstStyle>
            <a:lvl1pPr>
              <a:lnSpc>
                <a:spcPct val="100000"/>
              </a:lnSpc>
              <a:spcAft>
                <a:spcPts val="800"/>
              </a:spcAft>
              <a:defRPr sz="20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600">
                <a:solidFill>
                  <a:schemeClr val="tx1"/>
                </a:solidFill>
              </a:defRPr>
            </a:lvl2pPr>
            <a:lvl3pPr>
              <a:spcAft>
                <a:spcPts val="0"/>
              </a:spcAft>
              <a:defRPr/>
            </a:lvl3pPr>
            <a:lvl4pPr>
              <a:spcAft>
                <a:spcPts val="0"/>
              </a:spcAft>
              <a:defRPr/>
            </a:lvl4pPr>
            <a:lvl5pPr>
              <a:spcAft>
                <a:spcPts val="0"/>
              </a:spcAft>
              <a:defRPr/>
            </a:lvl5pPr>
          </a:lstStyle>
          <a:p>
            <a:pPr lvl="0"/>
            <a:r>
              <a:rPr lang="en-US"/>
              <a:t>Callout box</a:t>
            </a:r>
          </a:p>
          <a:p>
            <a:pPr lvl="1"/>
            <a:r>
              <a:rPr lang="en-US"/>
              <a:t>Second level</a:t>
            </a:r>
          </a:p>
        </p:txBody>
      </p:sp>
      <p:sp>
        <p:nvSpPr>
          <p:cNvPr id="9" name="Footer Placeholder 3">
            <a:extLst>
              <a:ext uri="{FF2B5EF4-FFF2-40B4-BE49-F238E27FC236}">
                <a16:creationId xmlns:a16="http://schemas.microsoft.com/office/drawing/2014/main" id="{799185D7-3F3C-F6A8-9CDF-958DDDF4F6A5}"/>
              </a:ext>
            </a:extLst>
          </p:cNvPr>
          <p:cNvSpPr>
            <a:spLocks noGrp="1"/>
          </p:cNvSpPr>
          <p:nvPr>
            <p:ph type="ftr" sz="quarter" idx="11"/>
          </p:nvPr>
        </p:nvSpPr>
        <p:spPr>
          <a:xfrm>
            <a:off x="6286500" y="6396322"/>
            <a:ext cx="4343400" cy="176866"/>
          </a:xfrm>
        </p:spPr>
        <p:txBody>
          <a:bodyPr/>
          <a:lstStyle>
            <a:lvl1pPr>
              <a:defRPr>
                <a:solidFill>
                  <a:schemeClr val="bg1"/>
                </a:solidFill>
              </a:defRPr>
            </a:lvl1pPr>
          </a:lstStyle>
          <a:p>
            <a:r>
              <a:rPr lang="en-US"/>
              <a:t>Confidential. Internal use only.</a:t>
            </a:r>
          </a:p>
        </p:txBody>
      </p:sp>
    </p:spTree>
    <p:extLst>
      <p:ext uri="{BB962C8B-B14F-4D97-AF65-F5344CB8AC3E}">
        <p14:creationId xmlns:p14="http://schemas.microsoft.com/office/powerpoint/2010/main" val="2191010107"/>
      </p:ext>
    </p:extLst>
  </p:cSld>
  <p:clrMapOvr>
    <a:masterClrMapping/>
  </p:clrMapOvr>
  <p:extLst>
    <p:ext uri="{DCECCB84-F9BA-43D5-87BE-67443E8EF086}">
      <p15:sldGuideLst xmlns:p15="http://schemas.microsoft.com/office/powerpoint/2012/main">
        <p15:guide id="1" pos="3840" userDrawn="1">
          <p15:clr>
            <a:srgbClr val="FBAE40"/>
          </p15:clr>
        </p15:guide>
        <p15:guide id="2" pos="355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adi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4191000" cy="1485900"/>
          </a:xfrm>
        </p:spPr>
        <p:txBody>
          <a:bodyPr anchor="t"/>
          <a:lstStyle>
            <a:lvl1pPr>
              <a:defRPr sz="5400">
                <a:solidFill>
                  <a:schemeClr val="tx2"/>
                </a:solidFill>
              </a:defRPr>
            </a:lvl1pPr>
          </a:lstStyle>
          <a:p>
            <a:r>
              <a:rPr lang="en-US"/>
              <a:t>Click to edit Master title</a:t>
            </a:r>
          </a:p>
        </p:txBody>
      </p:sp>
      <p:sp>
        <p:nvSpPr>
          <p:cNvPr id="6" name="Freeform: Shape 5">
            <a:extLst>
              <a:ext uri="{FF2B5EF4-FFF2-40B4-BE49-F238E27FC236}">
                <a16:creationId xmlns:a16="http://schemas.microsoft.com/office/drawing/2014/main" id="{FD7C3C62-71C6-956C-7979-E85594C6A05B}"/>
              </a:ext>
            </a:extLst>
          </p:cNvPr>
          <p:cNvSpPr/>
          <p:nvPr userDrawn="1"/>
        </p:nvSpPr>
        <p:spPr>
          <a:xfrm>
            <a:off x="3735231" y="0"/>
            <a:ext cx="8456769" cy="6434638"/>
          </a:xfrm>
          <a:custGeom>
            <a:avLst/>
            <a:gdLst>
              <a:gd name="connsiteX0" fmla="*/ 4925729 w 8456769"/>
              <a:gd name="connsiteY0" fmla="*/ 0 h 6434638"/>
              <a:gd name="connsiteX1" fmla="*/ 4970770 w 8456769"/>
              <a:gd name="connsiteY1" fmla="*/ 0 h 6434638"/>
              <a:gd name="connsiteX2" fmla="*/ 4983203 w 8456769"/>
              <a:gd name="connsiteY2" fmla="*/ 122873 h 6434638"/>
              <a:gd name="connsiteX3" fmla="*/ 4983203 w 8456769"/>
              <a:gd name="connsiteY3" fmla="*/ 3303791 h 6434638"/>
              <a:gd name="connsiteX4" fmla="*/ 5250674 w 8456769"/>
              <a:gd name="connsiteY4" fmla="*/ 3571453 h 6434638"/>
              <a:gd name="connsiteX5" fmla="*/ 5576869 w 8456769"/>
              <a:gd name="connsiteY5" fmla="*/ 3444514 h 6434638"/>
              <a:gd name="connsiteX6" fmla="*/ 8302796 w 8456769"/>
              <a:gd name="connsiteY6" fmla="*/ 1648003 h 6434638"/>
              <a:gd name="connsiteX7" fmla="*/ 8456769 w 8456769"/>
              <a:gd name="connsiteY7" fmla="*/ 1546330 h 6434638"/>
              <a:gd name="connsiteX8" fmla="*/ 8456769 w 8456769"/>
              <a:gd name="connsiteY8" fmla="*/ 1599887 h 6434638"/>
              <a:gd name="connsiteX9" fmla="*/ 8327478 w 8456769"/>
              <a:gd name="connsiteY9" fmla="*/ 1685444 h 6434638"/>
              <a:gd name="connsiteX10" fmla="*/ 5601552 w 8456769"/>
              <a:gd name="connsiteY10" fmla="*/ 3481954 h 6434638"/>
              <a:gd name="connsiteX11" fmla="*/ 5250674 w 8456769"/>
              <a:gd name="connsiteY11" fmla="*/ 3616331 h 6434638"/>
              <a:gd name="connsiteX12" fmla="*/ 5023850 w 8456769"/>
              <a:gd name="connsiteY12" fmla="*/ 3530743 h 6434638"/>
              <a:gd name="connsiteX13" fmla="*/ 4938326 w 8456769"/>
              <a:gd name="connsiteY13" fmla="*/ 3303791 h 6434638"/>
              <a:gd name="connsiteX14" fmla="*/ 4938326 w 8456769"/>
              <a:gd name="connsiteY14" fmla="*/ 122873 h 6434638"/>
              <a:gd name="connsiteX15" fmla="*/ 3060862 w 8456769"/>
              <a:gd name="connsiteY15" fmla="*/ 0 h 6434638"/>
              <a:gd name="connsiteX16" fmla="*/ 3111058 w 8456769"/>
              <a:gd name="connsiteY16" fmla="*/ 0 h 6434638"/>
              <a:gd name="connsiteX17" fmla="*/ 83857 w 8456769"/>
              <a:gd name="connsiteY17" fmla="*/ 6018175 h 6434638"/>
              <a:gd name="connsiteX18" fmla="*/ 83857 w 8456769"/>
              <a:gd name="connsiteY18" fmla="*/ 6018111 h 6434638"/>
              <a:gd name="connsiteX19" fmla="*/ 44813 w 8456769"/>
              <a:gd name="connsiteY19" fmla="*/ 6163513 h 6434638"/>
              <a:gd name="connsiteX20" fmla="*/ 219067 w 8456769"/>
              <a:gd name="connsiteY20" fmla="*/ 6337959 h 6434638"/>
              <a:gd name="connsiteX21" fmla="*/ 2258559 w 8456769"/>
              <a:gd name="connsiteY21" fmla="*/ 6337959 h 6434638"/>
              <a:gd name="connsiteX22" fmla="*/ 2950507 w 8456769"/>
              <a:gd name="connsiteY22" fmla="*/ 5624791 h 6434638"/>
              <a:gd name="connsiteX23" fmla="*/ 2950507 w 8456769"/>
              <a:gd name="connsiteY23" fmla="*/ 4267375 h 6434638"/>
              <a:gd name="connsiteX24" fmla="*/ 3144762 w 8456769"/>
              <a:gd name="connsiteY24" fmla="*/ 4058438 h 6434638"/>
              <a:gd name="connsiteX25" fmla="*/ 3465893 w 8456769"/>
              <a:gd name="connsiteY25" fmla="*/ 4283467 h 6434638"/>
              <a:gd name="connsiteX26" fmla="*/ 4874856 w 8456769"/>
              <a:gd name="connsiteY26" fmla="*/ 5849563 h 6434638"/>
              <a:gd name="connsiteX27" fmla="*/ 5871779 w 8456769"/>
              <a:gd name="connsiteY27" fmla="*/ 6389760 h 6434638"/>
              <a:gd name="connsiteX28" fmla="*/ 6739710 w 8456769"/>
              <a:gd name="connsiteY28" fmla="*/ 5510738 h 6434638"/>
              <a:gd name="connsiteX29" fmla="*/ 6739710 w 8456769"/>
              <a:gd name="connsiteY29" fmla="*/ 4267375 h 6434638"/>
              <a:gd name="connsiteX30" fmla="*/ 6945378 w 8456769"/>
              <a:gd name="connsiteY30" fmla="*/ 4058438 h 6434638"/>
              <a:gd name="connsiteX31" fmla="*/ 7286063 w 8456769"/>
              <a:gd name="connsiteY31" fmla="*/ 4314496 h 6434638"/>
              <a:gd name="connsiteX32" fmla="*/ 8456769 w 8456769"/>
              <a:gd name="connsiteY32" fmla="*/ 5617225 h 6434638"/>
              <a:gd name="connsiteX33" fmla="*/ 8456769 w 8456769"/>
              <a:gd name="connsiteY33" fmla="*/ 5684319 h 6434638"/>
              <a:gd name="connsiteX34" fmla="*/ 7252789 w 8456769"/>
              <a:gd name="connsiteY34" fmla="*/ 4344564 h 6434638"/>
              <a:gd name="connsiteX35" fmla="*/ 6945442 w 8456769"/>
              <a:gd name="connsiteY35" fmla="*/ 4103316 h 6434638"/>
              <a:gd name="connsiteX36" fmla="*/ 6784652 w 8456769"/>
              <a:gd name="connsiteY36" fmla="*/ 4267375 h 6434638"/>
              <a:gd name="connsiteX37" fmla="*/ 6784652 w 8456769"/>
              <a:gd name="connsiteY37" fmla="*/ 5510738 h 6434638"/>
              <a:gd name="connsiteX38" fmla="*/ 5871843 w 8456769"/>
              <a:gd name="connsiteY38" fmla="*/ 6434638 h 6434638"/>
              <a:gd name="connsiteX39" fmla="*/ 4841518 w 8456769"/>
              <a:gd name="connsiteY39" fmla="*/ 5879632 h 6434638"/>
              <a:gd name="connsiteX40" fmla="*/ 3432555 w 8456769"/>
              <a:gd name="connsiteY40" fmla="*/ 4313535 h 6434638"/>
              <a:gd name="connsiteX41" fmla="*/ 3144826 w 8456769"/>
              <a:gd name="connsiteY41" fmla="*/ 4103380 h 6434638"/>
              <a:gd name="connsiteX42" fmla="*/ 2995448 w 8456769"/>
              <a:gd name="connsiteY42" fmla="*/ 4267439 h 6434638"/>
              <a:gd name="connsiteX43" fmla="*/ 2995448 w 8456769"/>
              <a:gd name="connsiteY43" fmla="*/ 5624791 h 6434638"/>
              <a:gd name="connsiteX44" fmla="*/ 2258623 w 8456769"/>
              <a:gd name="connsiteY44" fmla="*/ 6382837 h 6434638"/>
              <a:gd name="connsiteX45" fmla="*/ 219131 w 8456769"/>
              <a:gd name="connsiteY45" fmla="*/ 6382837 h 6434638"/>
              <a:gd name="connsiteX46" fmla="*/ 0 w 8456769"/>
              <a:gd name="connsiteY46" fmla="*/ 6163513 h 6434638"/>
              <a:gd name="connsiteX47" fmla="*/ 43788 w 8456769"/>
              <a:gd name="connsiteY47" fmla="*/ 5998044 h 64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56769" h="6434638">
                <a:moveTo>
                  <a:pt x="4925729" y="0"/>
                </a:moveTo>
                <a:lnTo>
                  <a:pt x="4970770" y="0"/>
                </a:lnTo>
                <a:lnTo>
                  <a:pt x="4983203" y="122873"/>
                </a:lnTo>
                <a:lnTo>
                  <a:pt x="4983203" y="3303791"/>
                </a:lnTo>
                <a:cubicBezTo>
                  <a:pt x="4984870" y="3469645"/>
                  <a:pt x="5084947" y="3569786"/>
                  <a:pt x="5250674" y="3571453"/>
                </a:cubicBezTo>
                <a:cubicBezTo>
                  <a:pt x="5308822" y="3571581"/>
                  <a:pt x="5423837" y="3545488"/>
                  <a:pt x="5576869" y="3444514"/>
                </a:cubicBezTo>
                <a:lnTo>
                  <a:pt x="8302796" y="1648003"/>
                </a:lnTo>
                <a:lnTo>
                  <a:pt x="8456769" y="1546330"/>
                </a:lnTo>
                <a:lnTo>
                  <a:pt x="8456769" y="1599887"/>
                </a:lnTo>
                <a:lnTo>
                  <a:pt x="8327478" y="1685444"/>
                </a:lnTo>
                <a:lnTo>
                  <a:pt x="5601552" y="3481954"/>
                </a:lnTo>
                <a:cubicBezTo>
                  <a:pt x="5442621" y="3586519"/>
                  <a:pt x="5321131" y="3616202"/>
                  <a:pt x="5250674" y="3616331"/>
                </a:cubicBezTo>
                <a:cubicBezTo>
                  <a:pt x="5157905" y="3616394"/>
                  <a:pt x="5078985" y="3586006"/>
                  <a:pt x="5023850" y="3530743"/>
                </a:cubicBezTo>
                <a:cubicBezTo>
                  <a:pt x="4968650" y="3475543"/>
                  <a:pt x="4938262" y="3396623"/>
                  <a:pt x="4938326" y="3303791"/>
                </a:cubicBezTo>
                <a:lnTo>
                  <a:pt x="4938326" y="122873"/>
                </a:lnTo>
                <a:close/>
                <a:moveTo>
                  <a:pt x="3060862" y="0"/>
                </a:moveTo>
                <a:lnTo>
                  <a:pt x="3111058" y="0"/>
                </a:lnTo>
                <a:lnTo>
                  <a:pt x="83857" y="6018175"/>
                </a:lnTo>
                <a:lnTo>
                  <a:pt x="83857" y="6018111"/>
                </a:lnTo>
                <a:cubicBezTo>
                  <a:pt x="54110" y="6077669"/>
                  <a:pt x="44813" y="6125816"/>
                  <a:pt x="44813" y="6163513"/>
                </a:cubicBezTo>
                <a:cubicBezTo>
                  <a:pt x="45647" y="6266155"/>
                  <a:pt x="116553" y="6337126"/>
                  <a:pt x="219067" y="6337959"/>
                </a:cubicBezTo>
                <a:lnTo>
                  <a:pt x="2258559" y="6337959"/>
                </a:lnTo>
                <a:cubicBezTo>
                  <a:pt x="2598282" y="6337254"/>
                  <a:pt x="2949801" y="6046640"/>
                  <a:pt x="2950507" y="5624791"/>
                </a:cubicBezTo>
                <a:lnTo>
                  <a:pt x="2950507" y="4267375"/>
                </a:lnTo>
                <a:cubicBezTo>
                  <a:pt x="2950699" y="4156079"/>
                  <a:pt x="3018080" y="4058695"/>
                  <a:pt x="3144762" y="4058438"/>
                </a:cubicBezTo>
                <a:cubicBezTo>
                  <a:pt x="3273881" y="4059977"/>
                  <a:pt x="3362226" y="4169414"/>
                  <a:pt x="3465893" y="4283467"/>
                </a:cubicBezTo>
                <a:lnTo>
                  <a:pt x="4874856" y="5849563"/>
                </a:lnTo>
                <a:cubicBezTo>
                  <a:pt x="5067702" y="6063565"/>
                  <a:pt x="5333569" y="6389375"/>
                  <a:pt x="5871779" y="6389760"/>
                </a:cubicBezTo>
                <a:cubicBezTo>
                  <a:pt x="6295166" y="6389632"/>
                  <a:pt x="6738813" y="6046383"/>
                  <a:pt x="6739710" y="5510738"/>
                </a:cubicBezTo>
                <a:lnTo>
                  <a:pt x="6739710" y="4267375"/>
                </a:lnTo>
                <a:cubicBezTo>
                  <a:pt x="6739903" y="4153771"/>
                  <a:pt x="6819529" y="4058695"/>
                  <a:pt x="6945378" y="4058438"/>
                </a:cubicBezTo>
                <a:cubicBezTo>
                  <a:pt x="7074433" y="4059977"/>
                  <a:pt x="7144442" y="4158130"/>
                  <a:pt x="7286063" y="4314496"/>
                </a:cubicBezTo>
                <a:lnTo>
                  <a:pt x="8456769" y="5617225"/>
                </a:lnTo>
                <a:lnTo>
                  <a:pt x="8456769" y="5684319"/>
                </a:lnTo>
                <a:lnTo>
                  <a:pt x="7252789" y="4344564"/>
                </a:lnTo>
                <a:cubicBezTo>
                  <a:pt x="7108797" y="4183518"/>
                  <a:pt x="7044109" y="4101841"/>
                  <a:pt x="6945442" y="4103316"/>
                </a:cubicBezTo>
                <a:cubicBezTo>
                  <a:pt x="6843570" y="4104213"/>
                  <a:pt x="6785871" y="4173709"/>
                  <a:pt x="6784652" y="4267375"/>
                </a:cubicBezTo>
                <a:lnTo>
                  <a:pt x="6784652" y="5510738"/>
                </a:lnTo>
                <a:cubicBezTo>
                  <a:pt x="6784332" y="6073374"/>
                  <a:pt x="6318118" y="6433740"/>
                  <a:pt x="5871843" y="6434638"/>
                </a:cubicBezTo>
                <a:cubicBezTo>
                  <a:pt x="5313246" y="6435023"/>
                  <a:pt x="5032184" y="6091838"/>
                  <a:pt x="4841518" y="5879632"/>
                </a:cubicBezTo>
                <a:lnTo>
                  <a:pt x="3432555" y="4313535"/>
                </a:lnTo>
                <a:cubicBezTo>
                  <a:pt x="3328375" y="4196469"/>
                  <a:pt x="3243493" y="4101841"/>
                  <a:pt x="3144826" y="4103380"/>
                </a:cubicBezTo>
                <a:cubicBezTo>
                  <a:pt x="3043788" y="4104598"/>
                  <a:pt x="2997372" y="4171465"/>
                  <a:pt x="2995448" y="4267439"/>
                </a:cubicBezTo>
                <a:lnTo>
                  <a:pt x="2995448" y="5624791"/>
                </a:lnTo>
                <a:cubicBezTo>
                  <a:pt x="2995000" y="6073118"/>
                  <a:pt x="2622901" y="6382708"/>
                  <a:pt x="2258623" y="6382837"/>
                </a:cubicBezTo>
                <a:lnTo>
                  <a:pt x="219131" y="6382837"/>
                </a:lnTo>
                <a:cubicBezTo>
                  <a:pt x="93858" y="6382644"/>
                  <a:pt x="192" y="6288850"/>
                  <a:pt x="0" y="6163513"/>
                </a:cubicBezTo>
                <a:cubicBezTo>
                  <a:pt x="0" y="6118316"/>
                  <a:pt x="11348" y="6062924"/>
                  <a:pt x="43788" y="5998044"/>
                </a:cubicBezTo>
                <a:close/>
              </a:path>
            </a:pathLst>
          </a:custGeom>
          <a:gradFill flip="none" rotWithShape="1">
            <a:gsLst>
              <a:gs pos="10000">
                <a:schemeClr val="accent1"/>
              </a:gs>
              <a:gs pos="55000">
                <a:srgbClr val="009CD2"/>
              </a:gs>
              <a:gs pos="80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err="1"/>
          </a:p>
        </p:txBody>
      </p:sp>
      <p:sp>
        <p:nvSpPr>
          <p:cNvPr id="3" name="Footer Placeholder 4">
            <a:extLst>
              <a:ext uri="{FF2B5EF4-FFF2-40B4-BE49-F238E27FC236}">
                <a16:creationId xmlns:a16="http://schemas.microsoft.com/office/drawing/2014/main" id="{33E5344B-E9B1-56AA-6892-0375F27428D0}"/>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tx1"/>
                </a:solidFill>
              </a:defRPr>
            </a:lvl1pPr>
          </a:lstStyle>
          <a:p>
            <a:r>
              <a:rPr lang="en-US"/>
              <a:t>Confidential. Internal Use Only.</a:t>
            </a:r>
          </a:p>
        </p:txBody>
      </p:sp>
      <p:sp>
        <p:nvSpPr>
          <p:cNvPr id="4" name="Slide Number Placeholder 4">
            <a:extLst>
              <a:ext uri="{FF2B5EF4-FFF2-40B4-BE49-F238E27FC236}">
                <a16:creationId xmlns:a16="http://schemas.microsoft.com/office/drawing/2014/main" id="{FD5C27BC-6FD2-DC9A-0780-2A54924781C8}"/>
              </a:ext>
            </a:extLst>
          </p:cNvPr>
          <p:cNvSpPr>
            <a:spLocks noGrp="1"/>
          </p:cNvSpPr>
          <p:nvPr>
            <p:ph type="sldNum" sz="quarter" idx="12"/>
          </p:nvPr>
        </p:nvSpPr>
        <p:spPr>
          <a:xfrm>
            <a:off x="11571194" y="6396322"/>
            <a:ext cx="239806" cy="176866"/>
          </a:xfrm>
        </p:spPr>
        <p:txBody>
          <a:bodyPr/>
          <a:lstStyle>
            <a:lvl1pPr>
              <a:defRPr>
                <a:solidFill>
                  <a:schemeClr val="tx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417082590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lticharts vertical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D520AD-2738-1294-E840-4FED5807253A}"/>
              </a:ext>
            </a:extLst>
          </p:cNvPr>
          <p:cNvSpPr/>
          <p:nvPr userDrawn="1"/>
        </p:nvSpPr>
        <p:spPr>
          <a:xfrm>
            <a:off x="8123238" y="3429000"/>
            <a:ext cx="406876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9" name="Text Placeholder 18">
            <a:extLst>
              <a:ext uri="{FF2B5EF4-FFF2-40B4-BE49-F238E27FC236}">
                <a16:creationId xmlns:a16="http://schemas.microsoft.com/office/drawing/2014/main" id="{959D6E3E-B93A-781F-1BEF-1723ECE6E7CA}"/>
              </a:ext>
            </a:extLst>
          </p:cNvPr>
          <p:cNvSpPr>
            <a:spLocks noGrp="1"/>
          </p:cNvSpPr>
          <p:nvPr>
            <p:ph type="body" sz="quarter" idx="35" hasCustomPrompt="1"/>
          </p:nvPr>
        </p:nvSpPr>
        <p:spPr>
          <a:xfrm>
            <a:off x="8519160" y="3737999"/>
            <a:ext cx="3291840" cy="246221"/>
          </a:xfrm>
        </p:spPr>
        <p:txBody>
          <a:bodyPr>
            <a:spAutoFit/>
          </a:bodyPr>
          <a:lstStyle>
            <a:lvl1pPr>
              <a:lnSpc>
                <a:spcPct val="100000"/>
              </a:lnSpc>
              <a:spcAft>
                <a:spcPts val="1500"/>
              </a:spcAft>
              <a:defRPr sz="16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7315200" cy="381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3429000" cy="365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p>
            <a:fld id="{E0C2E7E0-5A42-457F-A390-F00586EEC5A1}" type="slidenum">
              <a:rPr lang="en-US" smtClean="0"/>
              <a:t>‹#›</a:t>
            </a:fld>
            <a:endParaRPr lang="en-US"/>
          </a:p>
        </p:txBody>
      </p:sp>
      <p:sp>
        <p:nvSpPr>
          <p:cNvPr id="7" name="Text Placeholder 7">
            <a:extLst>
              <a:ext uri="{FF2B5EF4-FFF2-40B4-BE49-F238E27FC236}">
                <a16:creationId xmlns:a16="http://schemas.microsoft.com/office/drawing/2014/main" id="{40290539-2133-E715-ABD2-4C3D6BACC76E}"/>
              </a:ext>
            </a:extLst>
          </p:cNvPr>
          <p:cNvSpPr>
            <a:spLocks noGrp="1"/>
          </p:cNvSpPr>
          <p:nvPr>
            <p:ph type="body" sz="quarter" idx="14" hasCustomPrompt="1"/>
          </p:nvPr>
        </p:nvSpPr>
        <p:spPr>
          <a:xfrm>
            <a:off x="381000" y="5674360"/>
            <a:ext cx="73152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endParaRPr lang="en-US"/>
          </a:p>
        </p:txBody>
      </p:sp>
      <p:sp>
        <p:nvSpPr>
          <p:cNvPr id="8" name="TextBox 7">
            <a:extLst>
              <a:ext uri="{FF2B5EF4-FFF2-40B4-BE49-F238E27FC236}">
                <a16:creationId xmlns:a16="http://schemas.microsoft.com/office/drawing/2014/main" id="{DF9EAA0E-C1BC-4110-556D-3DFC7839A479}"/>
              </a:ext>
            </a:extLst>
          </p:cNvPr>
          <p:cNvSpPr txBox="1"/>
          <p:nvPr userDrawn="1"/>
        </p:nvSpPr>
        <p:spPr>
          <a:xfrm>
            <a:off x="101600" y="5364480"/>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9" name="Text Placeholder 9">
            <a:extLst>
              <a:ext uri="{FF2B5EF4-FFF2-40B4-BE49-F238E27FC236}">
                <a16:creationId xmlns:a16="http://schemas.microsoft.com/office/drawing/2014/main" id="{ACCCB489-4203-3E5F-70D9-797504EB2D88}"/>
              </a:ext>
            </a:extLst>
          </p:cNvPr>
          <p:cNvSpPr>
            <a:spLocks noGrp="1"/>
          </p:cNvSpPr>
          <p:nvPr>
            <p:ph type="body" sz="quarter" idx="15" hasCustomPrompt="1"/>
          </p:nvPr>
        </p:nvSpPr>
        <p:spPr>
          <a:xfrm>
            <a:off x="381000" y="885824"/>
            <a:ext cx="73152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0" name="Rectangle 9">
            <a:extLst>
              <a:ext uri="{FF2B5EF4-FFF2-40B4-BE49-F238E27FC236}">
                <a16:creationId xmlns:a16="http://schemas.microsoft.com/office/drawing/2014/main" id="{2181DD92-5C66-15D8-EE3D-2DE170646326}"/>
              </a:ext>
            </a:extLst>
          </p:cNvPr>
          <p:cNvSpPr/>
          <p:nvPr userDrawn="1"/>
        </p:nvSpPr>
        <p:spPr>
          <a:xfrm>
            <a:off x="8123238" y="0"/>
            <a:ext cx="4068762"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Content Placeholder 2">
            <a:extLst>
              <a:ext uri="{FF2B5EF4-FFF2-40B4-BE49-F238E27FC236}">
                <a16:creationId xmlns:a16="http://schemas.microsoft.com/office/drawing/2014/main" id="{5E73252D-A4DF-79D2-1D3C-28462B2CDB43}"/>
              </a:ext>
            </a:extLst>
          </p:cNvPr>
          <p:cNvSpPr>
            <a:spLocks noGrp="1"/>
          </p:cNvSpPr>
          <p:nvPr>
            <p:ph idx="16"/>
          </p:nvPr>
        </p:nvSpPr>
        <p:spPr>
          <a:xfrm>
            <a:off x="4267200" y="2019300"/>
            <a:ext cx="3429000" cy="3655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8">
            <a:extLst>
              <a:ext uri="{FF2B5EF4-FFF2-40B4-BE49-F238E27FC236}">
                <a16:creationId xmlns:a16="http://schemas.microsoft.com/office/drawing/2014/main" id="{D5CB9428-46C6-BFAB-8EAF-6FB9FF980095}"/>
              </a:ext>
            </a:extLst>
          </p:cNvPr>
          <p:cNvSpPr>
            <a:spLocks noGrp="1"/>
          </p:cNvSpPr>
          <p:nvPr>
            <p:ph type="body" sz="quarter" idx="32" hasCustomPrompt="1"/>
          </p:nvPr>
        </p:nvSpPr>
        <p:spPr>
          <a:xfrm>
            <a:off x="8519160" y="388620"/>
            <a:ext cx="3291840" cy="246221"/>
          </a:xfrm>
        </p:spPr>
        <p:txBody>
          <a:bodyPr>
            <a:spAutoFit/>
          </a:bodyPr>
          <a:lstStyle>
            <a:lvl1pPr>
              <a:lnSpc>
                <a:spcPct val="100000"/>
              </a:lnSpc>
              <a:spcAft>
                <a:spcPts val="1500"/>
              </a:spcAft>
              <a:defRPr sz="1600" b="0" i="0">
                <a:solidFill>
                  <a:schemeClr val="bg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4" name="Content Placeholder 2">
            <a:extLst>
              <a:ext uri="{FF2B5EF4-FFF2-40B4-BE49-F238E27FC236}">
                <a16:creationId xmlns:a16="http://schemas.microsoft.com/office/drawing/2014/main" id="{3C60F657-B148-43C4-91E5-9FB5E46DB043}"/>
              </a:ext>
            </a:extLst>
          </p:cNvPr>
          <p:cNvSpPr>
            <a:spLocks noGrp="1"/>
          </p:cNvSpPr>
          <p:nvPr>
            <p:ph idx="38"/>
          </p:nvPr>
        </p:nvSpPr>
        <p:spPr>
          <a:xfrm>
            <a:off x="8519160" y="2019300"/>
            <a:ext cx="1600200" cy="1212998"/>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1FA1597-AD9B-1F5F-F94A-63D00829E5C6}"/>
              </a:ext>
            </a:extLst>
          </p:cNvPr>
          <p:cNvSpPr>
            <a:spLocks noGrp="1"/>
          </p:cNvSpPr>
          <p:nvPr>
            <p:ph idx="39"/>
          </p:nvPr>
        </p:nvSpPr>
        <p:spPr>
          <a:xfrm>
            <a:off x="10210800" y="2019300"/>
            <a:ext cx="1600200" cy="1212998"/>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5E6F7160-F10B-9F7A-5123-09FC5C7C4B34}"/>
              </a:ext>
            </a:extLst>
          </p:cNvPr>
          <p:cNvSpPr>
            <a:spLocks noGrp="1"/>
          </p:cNvSpPr>
          <p:nvPr>
            <p:ph idx="40"/>
          </p:nvPr>
        </p:nvSpPr>
        <p:spPr>
          <a:xfrm>
            <a:off x="8519160" y="5180909"/>
            <a:ext cx="1600200" cy="121299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413A7692-ABAD-1F83-97E2-19EB6CD309CD}"/>
              </a:ext>
            </a:extLst>
          </p:cNvPr>
          <p:cNvSpPr>
            <a:spLocks noGrp="1"/>
          </p:cNvSpPr>
          <p:nvPr>
            <p:ph idx="41"/>
          </p:nvPr>
        </p:nvSpPr>
        <p:spPr>
          <a:xfrm>
            <a:off x="10210800" y="5180909"/>
            <a:ext cx="1600200" cy="1212998"/>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p>
            <a:r>
              <a:rPr lang="en-US"/>
              <a:t>Confidential. Internal use only.</a:t>
            </a:r>
          </a:p>
        </p:txBody>
      </p:sp>
    </p:spTree>
    <p:extLst>
      <p:ext uri="{BB962C8B-B14F-4D97-AF65-F5344CB8AC3E}">
        <p14:creationId xmlns:p14="http://schemas.microsoft.com/office/powerpoint/2010/main" val="3136676013"/>
      </p:ext>
    </p:extLst>
  </p:cSld>
  <p:clrMapOvr>
    <a:masterClrMapping/>
  </p:clrMapOvr>
  <p:extLst>
    <p:ext uri="{DCECCB84-F9BA-43D5-87BE-67443E8EF086}">
      <p15:sldGuideLst xmlns:p15="http://schemas.microsoft.com/office/powerpoint/2012/main">
        <p15:guide id="1" pos="2678" userDrawn="1">
          <p15:clr>
            <a:srgbClr val="FBAE40"/>
          </p15:clr>
        </p15:guide>
        <p15:guide id="2" pos="2405" userDrawn="1">
          <p15:clr>
            <a:srgbClr val="FBAE40"/>
          </p15:clr>
        </p15:guide>
        <p15:guide id="3" pos="4848" userDrawn="1">
          <p15:clr>
            <a:srgbClr val="FBAE40"/>
          </p15:clr>
        </p15:guide>
        <p15:guide id="4" pos="5112" userDrawn="1">
          <p15:clr>
            <a:srgbClr val="FBAE40"/>
          </p15:clr>
        </p15:guide>
        <p15:guide id="5" pos="5362" userDrawn="1">
          <p15:clr>
            <a:srgbClr val="FBAE40"/>
          </p15:clr>
        </p15:guide>
        <p15:guide id="6" pos="6379" userDrawn="1">
          <p15:clr>
            <a:srgbClr val="FBAE40"/>
          </p15:clr>
        </p15:guide>
        <p15:guide id="7" pos="6422"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charts horizontal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81DD92-5C66-15D8-EE3D-2DE170646326}"/>
              </a:ext>
            </a:extLst>
          </p:cNvPr>
          <p:cNvSpPr/>
          <p:nvPr userDrawn="1"/>
        </p:nvSpPr>
        <p:spPr>
          <a:xfrm>
            <a:off x="8132064" y="0"/>
            <a:ext cx="405993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1A7AC833-FC31-A0C7-797A-9DD57496B481}"/>
              </a:ext>
            </a:extLst>
          </p:cNvPr>
          <p:cNvSpPr>
            <a:spLocks noGrp="1"/>
          </p:cNvSpPr>
          <p:nvPr>
            <p:ph type="title"/>
          </p:nvPr>
        </p:nvSpPr>
        <p:spPr>
          <a:xfrm>
            <a:off x="381000" y="381000"/>
            <a:ext cx="7315200" cy="381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2019300"/>
            <a:ext cx="73152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p:txBody>
          <a:bodyPr/>
          <a:lstStyle>
            <a:lvl1pPr>
              <a:defRPr>
                <a:solidFill>
                  <a:schemeClr val="bg1"/>
                </a:solidFill>
              </a:defRPr>
            </a:lvl1p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sp>
        <p:nvSpPr>
          <p:cNvPr id="7" name="Text Placeholder 7">
            <a:extLst>
              <a:ext uri="{FF2B5EF4-FFF2-40B4-BE49-F238E27FC236}">
                <a16:creationId xmlns:a16="http://schemas.microsoft.com/office/drawing/2014/main" id="{40290539-2133-E715-ABD2-4C3D6BACC76E}"/>
              </a:ext>
            </a:extLst>
          </p:cNvPr>
          <p:cNvSpPr>
            <a:spLocks noGrp="1"/>
          </p:cNvSpPr>
          <p:nvPr>
            <p:ph type="body" sz="quarter" idx="14" hasCustomPrompt="1"/>
          </p:nvPr>
        </p:nvSpPr>
        <p:spPr>
          <a:xfrm>
            <a:off x="381000" y="5674360"/>
            <a:ext cx="7315200" cy="421640"/>
          </a:xfrm>
        </p:spPr>
        <p:txBody>
          <a:bodyPr anchor="b"/>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8" name="TextBox 7">
            <a:extLst>
              <a:ext uri="{FF2B5EF4-FFF2-40B4-BE49-F238E27FC236}">
                <a16:creationId xmlns:a16="http://schemas.microsoft.com/office/drawing/2014/main" id="{DF9EAA0E-C1BC-4110-556D-3DFC7839A479}"/>
              </a:ext>
            </a:extLst>
          </p:cNvPr>
          <p:cNvSpPr txBox="1"/>
          <p:nvPr userDrawn="1"/>
        </p:nvSpPr>
        <p:spPr>
          <a:xfrm>
            <a:off x="101600" y="5364480"/>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9" name="Text Placeholder 9">
            <a:extLst>
              <a:ext uri="{FF2B5EF4-FFF2-40B4-BE49-F238E27FC236}">
                <a16:creationId xmlns:a16="http://schemas.microsoft.com/office/drawing/2014/main" id="{ACCCB489-4203-3E5F-70D9-797504EB2D88}"/>
              </a:ext>
            </a:extLst>
          </p:cNvPr>
          <p:cNvSpPr>
            <a:spLocks noGrp="1"/>
          </p:cNvSpPr>
          <p:nvPr>
            <p:ph type="body" sz="quarter" idx="15" hasCustomPrompt="1"/>
          </p:nvPr>
        </p:nvSpPr>
        <p:spPr>
          <a:xfrm>
            <a:off x="381000" y="885824"/>
            <a:ext cx="73152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2" name="Content Placeholder 2">
            <a:extLst>
              <a:ext uri="{FF2B5EF4-FFF2-40B4-BE49-F238E27FC236}">
                <a16:creationId xmlns:a16="http://schemas.microsoft.com/office/drawing/2014/main" id="{5E73252D-A4DF-79D2-1D3C-28462B2CDB43}"/>
              </a:ext>
            </a:extLst>
          </p:cNvPr>
          <p:cNvSpPr>
            <a:spLocks noGrp="1"/>
          </p:cNvSpPr>
          <p:nvPr>
            <p:ph idx="16"/>
          </p:nvPr>
        </p:nvSpPr>
        <p:spPr>
          <a:xfrm>
            <a:off x="381000" y="3970020"/>
            <a:ext cx="73152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9A6F6F66-F53E-4CC6-D322-9ECE73AF2087}"/>
              </a:ext>
            </a:extLst>
          </p:cNvPr>
          <p:cNvSpPr>
            <a:spLocks noGrp="1"/>
          </p:cNvSpPr>
          <p:nvPr>
            <p:ph idx="17"/>
          </p:nvPr>
        </p:nvSpPr>
        <p:spPr>
          <a:xfrm>
            <a:off x="8732520" y="1181100"/>
            <a:ext cx="2865120" cy="4914900"/>
          </a:xfrm>
        </p:spPr>
        <p:txBody>
          <a:bodyPr/>
          <a:lstStyle>
            <a:lvl1pPr>
              <a:lnSpc>
                <a:spcPct val="100000"/>
              </a:lnSpc>
              <a:spcBef>
                <a:spcPts val="3000"/>
              </a:spcBef>
              <a:defRPr sz="1400">
                <a:solidFill>
                  <a:schemeClr val="bg1"/>
                </a:solidFill>
              </a:defRPr>
            </a:lvl1pPr>
            <a:lvl2pPr>
              <a:buClr>
                <a:schemeClr val="bg1"/>
              </a:buClr>
              <a:defRPr sz="1400">
                <a:solidFill>
                  <a:schemeClr val="bg1"/>
                </a:solidFill>
              </a:defRPr>
            </a:lvl2pPr>
            <a:lvl3pPr>
              <a:buClr>
                <a:schemeClr val="bg1"/>
              </a:buCl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324831"/>
      </p:ext>
    </p:extLst>
  </p:cSld>
  <p:clrMapOvr>
    <a:masterClrMapping/>
  </p:clrMapOvr>
  <p:extLst>
    <p:ext uri="{DCECCB84-F9BA-43D5-87BE-67443E8EF086}">
      <p15:sldGuideLst xmlns:p15="http://schemas.microsoft.com/office/powerpoint/2012/main">
        <p15:guide id="1" pos="4848" userDrawn="1">
          <p15:clr>
            <a:srgbClr val="FBAE40"/>
          </p15:clr>
        </p15:guide>
        <p15:guide id="2" pos="5496" userDrawn="1">
          <p15:clr>
            <a:srgbClr val="FBAE40"/>
          </p15:clr>
        </p15:guide>
        <p15:guide id="3" pos="7310" userDrawn="1">
          <p15:clr>
            <a:srgbClr val="FBAE40"/>
          </p15:clr>
        </p15:guide>
        <p15:guide id="4" pos="511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anel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870D-D0F1-64A7-A435-A882057C5F8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C36AE5A-84D5-03FB-F78B-A891A8549D3A}"/>
              </a:ext>
            </a:extLst>
          </p:cNvPr>
          <p:cNvSpPr>
            <a:spLocks noGrp="1"/>
          </p:cNvSpPr>
          <p:nvPr>
            <p:ph type="ftr" sz="quarter" idx="10"/>
          </p:nvPr>
        </p:nvSpPr>
        <p:spPr/>
        <p:txBody>
          <a:bodyPr/>
          <a:lstStyle/>
          <a:p>
            <a:r>
              <a:rPr lang="en-US"/>
              <a:t>Confidential. Internal use only.</a:t>
            </a:r>
          </a:p>
        </p:txBody>
      </p:sp>
      <p:sp>
        <p:nvSpPr>
          <p:cNvPr id="4" name="Slide Number Placeholder 3">
            <a:extLst>
              <a:ext uri="{FF2B5EF4-FFF2-40B4-BE49-F238E27FC236}">
                <a16:creationId xmlns:a16="http://schemas.microsoft.com/office/drawing/2014/main" id="{34F0DC93-0AD6-9C06-3A6B-1B0F69F566A5}"/>
              </a:ext>
            </a:extLst>
          </p:cNvPr>
          <p:cNvSpPr>
            <a:spLocks noGrp="1"/>
          </p:cNvSpPr>
          <p:nvPr>
            <p:ph type="sldNum" sz="quarter" idx="11"/>
          </p:nvPr>
        </p:nvSpPr>
        <p:spPr/>
        <p:txBody>
          <a:bodyPr/>
          <a:lstStyle/>
          <a:p>
            <a:fld id="{E0C2E7E0-5A42-457F-A390-F00586EEC5A1}" type="slidenum">
              <a:rPr lang="en-US" smtClean="0"/>
              <a:pPr/>
              <a:t>‹#›</a:t>
            </a:fld>
            <a:endParaRPr lang="en-US"/>
          </a:p>
        </p:txBody>
      </p:sp>
      <p:sp>
        <p:nvSpPr>
          <p:cNvPr id="8" name="Text Placeholder 7">
            <a:extLst>
              <a:ext uri="{FF2B5EF4-FFF2-40B4-BE49-F238E27FC236}">
                <a16:creationId xmlns:a16="http://schemas.microsoft.com/office/drawing/2014/main" id="{A7C7143B-5547-614C-F9CD-F867A7BC69BC}"/>
              </a:ext>
            </a:extLst>
          </p:cNvPr>
          <p:cNvSpPr>
            <a:spLocks noGrp="1"/>
          </p:cNvSpPr>
          <p:nvPr>
            <p:ph type="body" sz="quarter" idx="12"/>
          </p:nvPr>
        </p:nvSpPr>
        <p:spPr>
          <a:xfrm>
            <a:off x="381000" y="1882775"/>
            <a:ext cx="1965960" cy="882650"/>
          </a:xfrm>
          <a:solidFill>
            <a:schemeClr val="accent1"/>
          </a:solidFill>
        </p:spPr>
        <p:txBody>
          <a:bodyPr lIns="137160" tIns="137160" rIns="137160" bIns="137160" anchor="ctr"/>
          <a:lstStyle>
            <a:lvl1pPr>
              <a:lnSpc>
                <a:spcPct val="100000"/>
              </a:lnSpc>
              <a:spcAft>
                <a:spcPts val="0"/>
              </a:spcAft>
              <a:defRPr sz="1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9" name="Text Placeholder 7">
            <a:extLst>
              <a:ext uri="{FF2B5EF4-FFF2-40B4-BE49-F238E27FC236}">
                <a16:creationId xmlns:a16="http://schemas.microsoft.com/office/drawing/2014/main" id="{305BB1FF-7C81-3700-0B7D-C5513E4F3BEB}"/>
              </a:ext>
            </a:extLst>
          </p:cNvPr>
          <p:cNvSpPr>
            <a:spLocks noGrp="1"/>
          </p:cNvSpPr>
          <p:nvPr>
            <p:ph type="body" sz="quarter" idx="13"/>
          </p:nvPr>
        </p:nvSpPr>
        <p:spPr>
          <a:xfrm>
            <a:off x="2346960" y="1882775"/>
            <a:ext cx="3558540" cy="882650"/>
          </a:xfrm>
          <a:solidFill>
            <a:schemeClr val="bg2"/>
          </a:solidFill>
        </p:spPr>
        <p:txBody>
          <a:bodyPr lIns="137160" tIns="137160" rIns="137160" bIns="137160" anchor="ctr"/>
          <a:lstStyle>
            <a:lvl1pPr>
              <a:lnSpc>
                <a:spcPct val="100000"/>
              </a:lnSpc>
              <a:spcAft>
                <a:spcPts val="0"/>
              </a:spcAft>
              <a:defRPr sz="14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0" name="Text Placeholder 7">
            <a:extLst>
              <a:ext uri="{FF2B5EF4-FFF2-40B4-BE49-F238E27FC236}">
                <a16:creationId xmlns:a16="http://schemas.microsoft.com/office/drawing/2014/main" id="{6C46604E-600F-CCCA-5701-857E86574EC4}"/>
              </a:ext>
            </a:extLst>
          </p:cNvPr>
          <p:cNvSpPr>
            <a:spLocks noGrp="1"/>
          </p:cNvSpPr>
          <p:nvPr>
            <p:ph type="body" sz="quarter" idx="14"/>
          </p:nvPr>
        </p:nvSpPr>
        <p:spPr>
          <a:xfrm>
            <a:off x="381000" y="2858135"/>
            <a:ext cx="1965960" cy="882650"/>
          </a:xfrm>
          <a:solidFill>
            <a:schemeClr val="accent1"/>
          </a:solidFill>
        </p:spPr>
        <p:txBody>
          <a:bodyPr lIns="137160" tIns="137160" rIns="137160" bIns="137160" anchor="ctr"/>
          <a:lstStyle>
            <a:lvl1pPr>
              <a:lnSpc>
                <a:spcPct val="100000"/>
              </a:lnSpc>
              <a:spcAft>
                <a:spcPts val="0"/>
              </a:spcAft>
              <a:defRPr sz="1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1" name="Text Placeholder 7">
            <a:extLst>
              <a:ext uri="{FF2B5EF4-FFF2-40B4-BE49-F238E27FC236}">
                <a16:creationId xmlns:a16="http://schemas.microsoft.com/office/drawing/2014/main" id="{467F0111-2489-0A30-8BE2-F8765E6DD3C6}"/>
              </a:ext>
            </a:extLst>
          </p:cNvPr>
          <p:cNvSpPr>
            <a:spLocks noGrp="1"/>
          </p:cNvSpPr>
          <p:nvPr>
            <p:ph type="body" sz="quarter" idx="15"/>
          </p:nvPr>
        </p:nvSpPr>
        <p:spPr>
          <a:xfrm>
            <a:off x="2346960" y="2858135"/>
            <a:ext cx="3558540" cy="882650"/>
          </a:xfrm>
          <a:solidFill>
            <a:schemeClr val="bg2"/>
          </a:solidFill>
        </p:spPr>
        <p:txBody>
          <a:bodyPr lIns="137160" tIns="137160" rIns="137160" bIns="137160" anchor="ctr"/>
          <a:lstStyle>
            <a:lvl1pPr>
              <a:lnSpc>
                <a:spcPct val="100000"/>
              </a:lnSpc>
              <a:spcAft>
                <a:spcPts val="0"/>
              </a:spcAft>
              <a:defRPr sz="14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2" name="Text Placeholder 7">
            <a:extLst>
              <a:ext uri="{FF2B5EF4-FFF2-40B4-BE49-F238E27FC236}">
                <a16:creationId xmlns:a16="http://schemas.microsoft.com/office/drawing/2014/main" id="{5182901E-3441-F0C5-5A83-673ADDEB5502}"/>
              </a:ext>
            </a:extLst>
          </p:cNvPr>
          <p:cNvSpPr>
            <a:spLocks noGrp="1"/>
          </p:cNvSpPr>
          <p:nvPr>
            <p:ph type="body" sz="quarter" idx="16"/>
          </p:nvPr>
        </p:nvSpPr>
        <p:spPr>
          <a:xfrm>
            <a:off x="381000" y="3833495"/>
            <a:ext cx="1965960" cy="882650"/>
          </a:xfrm>
          <a:solidFill>
            <a:schemeClr val="accent1"/>
          </a:solidFill>
        </p:spPr>
        <p:txBody>
          <a:bodyPr lIns="137160" tIns="137160" rIns="137160" bIns="137160" anchor="ctr"/>
          <a:lstStyle>
            <a:lvl1pPr>
              <a:lnSpc>
                <a:spcPct val="100000"/>
              </a:lnSpc>
              <a:spcAft>
                <a:spcPts val="0"/>
              </a:spcAft>
              <a:defRPr sz="1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3" name="Text Placeholder 7">
            <a:extLst>
              <a:ext uri="{FF2B5EF4-FFF2-40B4-BE49-F238E27FC236}">
                <a16:creationId xmlns:a16="http://schemas.microsoft.com/office/drawing/2014/main" id="{ABF76571-9486-1605-100A-D08746CC46E9}"/>
              </a:ext>
            </a:extLst>
          </p:cNvPr>
          <p:cNvSpPr>
            <a:spLocks noGrp="1"/>
          </p:cNvSpPr>
          <p:nvPr>
            <p:ph type="body" sz="quarter" idx="17"/>
          </p:nvPr>
        </p:nvSpPr>
        <p:spPr>
          <a:xfrm>
            <a:off x="2346960" y="3833495"/>
            <a:ext cx="3558540" cy="882650"/>
          </a:xfrm>
          <a:solidFill>
            <a:schemeClr val="bg2"/>
          </a:solidFill>
        </p:spPr>
        <p:txBody>
          <a:bodyPr lIns="137160" tIns="137160" rIns="137160" bIns="137160" anchor="ctr"/>
          <a:lstStyle>
            <a:lvl1pPr>
              <a:lnSpc>
                <a:spcPct val="100000"/>
              </a:lnSpc>
              <a:spcAft>
                <a:spcPts val="0"/>
              </a:spcAft>
              <a:defRPr sz="14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4" name="Text Placeholder 7">
            <a:extLst>
              <a:ext uri="{FF2B5EF4-FFF2-40B4-BE49-F238E27FC236}">
                <a16:creationId xmlns:a16="http://schemas.microsoft.com/office/drawing/2014/main" id="{E0660965-DDAB-078B-496D-58C9C517FCC2}"/>
              </a:ext>
            </a:extLst>
          </p:cNvPr>
          <p:cNvSpPr>
            <a:spLocks noGrp="1"/>
          </p:cNvSpPr>
          <p:nvPr>
            <p:ph type="body" sz="quarter" idx="18"/>
          </p:nvPr>
        </p:nvSpPr>
        <p:spPr>
          <a:xfrm>
            <a:off x="381000" y="4808855"/>
            <a:ext cx="1965960" cy="882650"/>
          </a:xfrm>
          <a:solidFill>
            <a:schemeClr val="accent1"/>
          </a:solidFill>
        </p:spPr>
        <p:txBody>
          <a:bodyPr lIns="137160" tIns="137160" rIns="137160" bIns="137160" anchor="ctr"/>
          <a:lstStyle>
            <a:lvl1pPr>
              <a:lnSpc>
                <a:spcPct val="100000"/>
              </a:lnSpc>
              <a:spcAft>
                <a:spcPts val="0"/>
              </a:spcAft>
              <a:defRPr sz="1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5" name="Text Placeholder 7">
            <a:extLst>
              <a:ext uri="{FF2B5EF4-FFF2-40B4-BE49-F238E27FC236}">
                <a16:creationId xmlns:a16="http://schemas.microsoft.com/office/drawing/2014/main" id="{2C1B536B-5DC1-CA52-3350-0CB40A83DA08}"/>
              </a:ext>
            </a:extLst>
          </p:cNvPr>
          <p:cNvSpPr>
            <a:spLocks noGrp="1"/>
          </p:cNvSpPr>
          <p:nvPr>
            <p:ph type="body" sz="quarter" idx="19"/>
          </p:nvPr>
        </p:nvSpPr>
        <p:spPr>
          <a:xfrm>
            <a:off x="2346960" y="4808855"/>
            <a:ext cx="3558540" cy="882650"/>
          </a:xfrm>
          <a:solidFill>
            <a:schemeClr val="bg2"/>
          </a:solidFill>
        </p:spPr>
        <p:txBody>
          <a:bodyPr lIns="137160" tIns="137160" rIns="137160" bIns="137160" anchor="ctr"/>
          <a:lstStyle>
            <a:lvl1pPr>
              <a:lnSpc>
                <a:spcPct val="100000"/>
              </a:lnSpc>
              <a:spcAft>
                <a:spcPts val="0"/>
              </a:spcAft>
              <a:defRPr sz="1400">
                <a:solidFill>
                  <a:sysClr val="windowText" lastClr="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a:t>
            </a:r>
          </a:p>
        </p:txBody>
      </p:sp>
      <p:sp>
        <p:nvSpPr>
          <p:cNvPr id="16" name="Content Placeholder 2">
            <a:extLst>
              <a:ext uri="{FF2B5EF4-FFF2-40B4-BE49-F238E27FC236}">
                <a16:creationId xmlns:a16="http://schemas.microsoft.com/office/drawing/2014/main" id="{244896EF-B4BB-90DC-D5B1-95A353196910}"/>
              </a:ext>
            </a:extLst>
          </p:cNvPr>
          <p:cNvSpPr>
            <a:spLocks noGrp="1"/>
          </p:cNvSpPr>
          <p:nvPr>
            <p:ph idx="1"/>
          </p:nvPr>
        </p:nvSpPr>
        <p:spPr>
          <a:xfrm>
            <a:off x="6286500" y="1882776"/>
            <a:ext cx="5524500" cy="3808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a:extLst>
              <a:ext uri="{FF2B5EF4-FFF2-40B4-BE49-F238E27FC236}">
                <a16:creationId xmlns:a16="http://schemas.microsoft.com/office/drawing/2014/main" id="{26B9682E-1DC2-FDF1-8FD4-440F7A29945D}"/>
              </a:ext>
            </a:extLst>
          </p:cNvPr>
          <p:cNvSpPr>
            <a:spLocks noGrp="1"/>
          </p:cNvSpPr>
          <p:nvPr>
            <p:ph type="body" sz="quarter" idx="20" hasCustomPrompt="1"/>
          </p:nvPr>
        </p:nvSpPr>
        <p:spPr>
          <a:xfrm>
            <a:off x="381000" y="885824"/>
            <a:ext cx="7315200" cy="295275"/>
          </a:xfrm>
        </p:spPr>
        <p:txBody>
          <a:bodyPr/>
          <a:lstStyle>
            <a:lvl1pPr marL="0" marR="0" indent="0" algn="l" defTabSz="914400" rtl="0" eaLnBrk="1" fontAlgn="auto" latinLnBrk="0" hangingPunct="1">
              <a:lnSpc>
                <a:spcPct val="90000"/>
              </a:lnSpc>
              <a:spcBef>
                <a:spcPts val="0"/>
              </a:spcBef>
              <a:spcAft>
                <a:spcPts val="1500"/>
              </a:spcAft>
              <a:buClrTx/>
              <a:buSzTx/>
              <a:buFont typeface="Arial" panose="020B0604020202020204" pitchFamily="34" charset="0"/>
              <a:buNone/>
              <a:tabLst/>
              <a:defRPr sz="2000" b="0" i="0">
                <a:solidFill>
                  <a:schemeClr val="tx1"/>
                </a:solidFill>
                <a:latin typeface="+mn-lt"/>
                <a:cs typeface="Avenir Next World" panose="020B0503020202020204" pitchFamily="34" charset="0"/>
              </a:defRPr>
            </a:lvl1pPr>
          </a:lstStyle>
          <a:p>
            <a:pPr marL="0" marR="0" lvl="0" indent="0" algn="l" defTabSz="914400" rtl="0" eaLnBrk="1" fontAlgn="auto" latinLnBrk="0" hangingPunct="1">
              <a:lnSpc>
                <a:spcPct val="90000"/>
              </a:lnSpc>
              <a:spcBef>
                <a:spcPts val="0"/>
              </a:spcBef>
              <a:spcAft>
                <a:spcPts val="1500"/>
              </a:spcAft>
              <a:buClrTx/>
              <a:buSzTx/>
              <a:buFont typeface="Arial" panose="020B0604020202020204" pitchFamily="34" charset="0"/>
              <a:buNone/>
              <a:tabLst/>
              <a:defRPr/>
            </a:pPr>
            <a:r>
              <a:rPr lang="en-US"/>
              <a:t>Subheading</a:t>
            </a:r>
          </a:p>
        </p:txBody>
      </p:sp>
      <p:sp>
        <p:nvSpPr>
          <p:cNvPr id="18" name="Text Placeholder 18">
            <a:extLst>
              <a:ext uri="{FF2B5EF4-FFF2-40B4-BE49-F238E27FC236}">
                <a16:creationId xmlns:a16="http://schemas.microsoft.com/office/drawing/2014/main" id="{5717A743-2CBE-0189-9924-9C53177B3450}"/>
              </a:ext>
            </a:extLst>
          </p:cNvPr>
          <p:cNvSpPr>
            <a:spLocks noGrp="1"/>
          </p:cNvSpPr>
          <p:nvPr>
            <p:ph type="body" sz="quarter" idx="32" hasCustomPrompt="1"/>
          </p:nvPr>
        </p:nvSpPr>
        <p:spPr>
          <a:xfrm>
            <a:off x="6286500" y="1462167"/>
            <a:ext cx="5524500" cy="276999"/>
          </a:xfrm>
        </p:spPr>
        <p:txBody>
          <a:bodyPr wrap="square">
            <a:spAutoFit/>
          </a:bodyPr>
          <a:lstStyle>
            <a:lvl1pPr>
              <a:lnSpc>
                <a:spcPct val="100000"/>
              </a:lnSpc>
              <a:spcAft>
                <a:spcPts val="0"/>
              </a:spcAft>
              <a:defRPr sz="18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19" name="Text Placeholder 18">
            <a:extLst>
              <a:ext uri="{FF2B5EF4-FFF2-40B4-BE49-F238E27FC236}">
                <a16:creationId xmlns:a16="http://schemas.microsoft.com/office/drawing/2014/main" id="{15C319DB-4014-6927-B7D7-10DD809E4A7A}"/>
              </a:ext>
            </a:extLst>
          </p:cNvPr>
          <p:cNvSpPr>
            <a:spLocks noGrp="1"/>
          </p:cNvSpPr>
          <p:nvPr>
            <p:ph type="body" sz="quarter" idx="33" hasCustomPrompt="1"/>
          </p:nvPr>
        </p:nvSpPr>
        <p:spPr>
          <a:xfrm>
            <a:off x="381000" y="1462167"/>
            <a:ext cx="5532438" cy="276999"/>
          </a:xfrm>
        </p:spPr>
        <p:txBody>
          <a:bodyPr wrap="square">
            <a:spAutoFit/>
          </a:bodyPr>
          <a:lstStyle>
            <a:lvl1pPr>
              <a:lnSpc>
                <a:spcPct val="100000"/>
              </a:lnSpc>
              <a:spcAft>
                <a:spcPts val="0"/>
              </a:spcAft>
              <a:defRPr sz="18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6" name="Text Placeholder 7">
            <a:extLst>
              <a:ext uri="{FF2B5EF4-FFF2-40B4-BE49-F238E27FC236}">
                <a16:creationId xmlns:a16="http://schemas.microsoft.com/office/drawing/2014/main" id="{3B4CCC16-B285-A5F4-FCA2-FEDBA9EFEB29}"/>
              </a:ext>
            </a:extLst>
          </p:cNvPr>
          <p:cNvSpPr>
            <a:spLocks noGrp="1"/>
          </p:cNvSpPr>
          <p:nvPr>
            <p:ph type="body" sz="quarter" idx="34" hasCustomPrompt="1"/>
          </p:nvPr>
        </p:nvSpPr>
        <p:spPr>
          <a:xfrm>
            <a:off x="381000" y="5674360"/>
            <a:ext cx="55245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Tree>
    <p:extLst>
      <p:ext uri="{BB962C8B-B14F-4D97-AF65-F5344CB8AC3E}">
        <p14:creationId xmlns:p14="http://schemas.microsoft.com/office/powerpoint/2010/main" val="4094020992"/>
      </p:ext>
    </p:extLst>
  </p:cSld>
  <p:clrMapOvr>
    <a:masterClrMapping/>
  </p:clrMapOvr>
  <p:extLst>
    <p:ext uri="{DCECCB84-F9BA-43D5-87BE-67443E8EF086}">
      <p15:sldGuideLst xmlns:p15="http://schemas.microsoft.com/office/powerpoint/2012/main">
        <p15:guide id="1" pos="3725" userDrawn="1">
          <p15:clr>
            <a:srgbClr val="FBAE40"/>
          </p15:clr>
        </p15:guide>
        <p15:guide id="2" pos="3955"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ultipanel insight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B36F5F-9AD4-AC11-0757-063444A39131}"/>
              </a:ext>
            </a:extLst>
          </p:cNvPr>
          <p:cNvSpPr/>
          <p:nvPr userDrawn="1"/>
        </p:nvSpPr>
        <p:spPr>
          <a:xfrm>
            <a:off x="384385" y="1366214"/>
            <a:ext cx="3592981" cy="2036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1" name="Rectangle 10">
            <a:extLst>
              <a:ext uri="{FF2B5EF4-FFF2-40B4-BE49-F238E27FC236}">
                <a16:creationId xmlns:a16="http://schemas.microsoft.com/office/drawing/2014/main" id="{7C6AC490-CC6B-9752-E858-6644865FA28D}"/>
              </a:ext>
            </a:extLst>
          </p:cNvPr>
          <p:cNvSpPr/>
          <p:nvPr userDrawn="1"/>
        </p:nvSpPr>
        <p:spPr>
          <a:xfrm>
            <a:off x="4104532" y="1366214"/>
            <a:ext cx="3591667" cy="2036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AD964DA9-06CF-7926-B7ED-50F1756A4F42}"/>
              </a:ext>
            </a:extLst>
          </p:cNvPr>
          <p:cNvSpPr/>
          <p:nvPr userDrawn="1"/>
        </p:nvSpPr>
        <p:spPr>
          <a:xfrm>
            <a:off x="384385" y="3587692"/>
            <a:ext cx="3592981" cy="2036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9" name="Rectangle 18">
            <a:extLst>
              <a:ext uri="{FF2B5EF4-FFF2-40B4-BE49-F238E27FC236}">
                <a16:creationId xmlns:a16="http://schemas.microsoft.com/office/drawing/2014/main" id="{935AA0B1-C42C-3755-8B53-C46D8E63F747}"/>
              </a:ext>
            </a:extLst>
          </p:cNvPr>
          <p:cNvSpPr/>
          <p:nvPr userDrawn="1"/>
        </p:nvSpPr>
        <p:spPr>
          <a:xfrm>
            <a:off x="4104532" y="3587692"/>
            <a:ext cx="3591667" cy="20363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5B8937D0-109D-0590-DCDF-37AD09389C44}"/>
              </a:ext>
            </a:extLst>
          </p:cNvPr>
          <p:cNvSpPr/>
          <p:nvPr userDrawn="1"/>
        </p:nvSpPr>
        <p:spPr>
          <a:xfrm>
            <a:off x="8115300" y="0"/>
            <a:ext cx="4076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F6EDCA5B-1957-0455-C0D6-BCFA0916DA1A}"/>
              </a:ext>
            </a:extLst>
          </p:cNvPr>
          <p:cNvSpPr>
            <a:spLocks noGrp="1"/>
          </p:cNvSpPr>
          <p:nvPr>
            <p:ph type="title"/>
          </p:nvPr>
        </p:nvSpPr>
        <p:spPr>
          <a:xfrm>
            <a:off x="381000" y="381000"/>
            <a:ext cx="7315200" cy="38100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lvl1pPr>
              <a:defRPr>
                <a:solidFill>
                  <a:schemeClr val="bg1"/>
                </a:solidFill>
              </a:defRPr>
            </a:lvl1p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sp>
        <p:nvSpPr>
          <p:cNvPr id="3" name="Text Placeholder 7">
            <a:extLst>
              <a:ext uri="{FF2B5EF4-FFF2-40B4-BE49-F238E27FC236}">
                <a16:creationId xmlns:a16="http://schemas.microsoft.com/office/drawing/2014/main" id="{6EC9C741-83A2-8158-776D-E37DB57754EC}"/>
              </a:ext>
            </a:extLst>
          </p:cNvPr>
          <p:cNvSpPr>
            <a:spLocks noGrp="1"/>
          </p:cNvSpPr>
          <p:nvPr>
            <p:ph type="body" sz="quarter" idx="13" hasCustomPrompt="1"/>
          </p:nvPr>
        </p:nvSpPr>
        <p:spPr>
          <a:xfrm>
            <a:off x="381000" y="5674360"/>
            <a:ext cx="731520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6" name="Text Placeholder 9">
            <a:extLst>
              <a:ext uri="{FF2B5EF4-FFF2-40B4-BE49-F238E27FC236}">
                <a16:creationId xmlns:a16="http://schemas.microsoft.com/office/drawing/2014/main" id="{D587BB3E-7D78-F3F4-9F81-8FA6FD8121FB}"/>
              </a:ext>
            </a:extLst>
          </p:cNvPr>
          <p:cNvSpPr>
            <a:spLocks noGrp="1"/>
          </p:cNvSpPr>
          <p:nvPr>
            <p:ph type="body" sz="quarter" idx="14" hasCustomPrompt="1"/>
          </p:nvPr>
        </p:nvSpPr>
        <p:spPr>
          <a:xfrm>
            <a:off x="381000" y="885824"/>
            <a:ext cx="7315200" cy="295275"/>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8" name="Text Placeholder 18">
            <a:extLst>
              <a:ext uri="{FF2B5EF4-FFF2-40B4-BE49-F238E27FC236}">
                <a16:creationId xmlns:a16="http://schemas.microsoft.com/office/drawing/2014/main" id="{A2A45FEF-ACD9-7414-4D2F-C0A7C03FCDE0}"/>
              </a:ext>
            </a:extLst>
          </p:cNvPr>
          <p:cNvSpPr>
            <a:spLocks noGrp="1"/>
          </p:cNvSpPr>
          <p:nvPr>
            <p:ph type="body" sz="quarter" idx="33" hasCustomPrompt="1"/>
          </p:nvPr>
        </p:nvSpPr>
        <p:spPr>
          <a:xfrm>
            <a:off x="512063" y="1526272"/>
            <a:ext cx="338328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22" name="Text Placeholder 18">
            <a:extLst>
              <a:ext uri="{FF2B5EF4-FFF2-40B4-BE49-F238E27FC236}">
                <a16:creationId xmlns:a16="http://schemas.microsoft.com/office/drawing/2014/main" id="{7D54B5AE-F48D-F105-B924-0FE208264479}"/>
              </a:ext>
            </a:extLst>
          </p:cNvPr>
          <p:cNvSpPr>
            <a:spLocks noGrp="1"/>
          </p:cNvSpPr>
          <p:nvPr>
            <p:ph type="body" sz="quarter" idx="37" hasCustomPrompt="1"/>
          </p:nvPr>
        </p:nvSpPr>
        <p:spPr>
          <a:xfrm>
            <a:off x="512064" y="2037187"/>
            <a:ext cx="128016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23" name="Text Placeholder 18">
            <a:extLst>
              <a:ext uri="{FF2B5EF4-FFF2-40B4-BE49-F238E27FC236}">
                <a16:creationId xmlns:a16="http://schemas.microsoft.com/office/drawing/2014/main" id="{9145F288-38B9-87AF-AB6A-1A0E94DB5902}"/>
              </a:ext>
            </a:extLst>
          </p:cNvPr>
          <p:cNvSpPr>
            <a:spLocks noGrp="1"/>
          </p:cNvSpPr>
          <p:nvPr>
            <p:ph type="body" sz="quarter" idx="38" hasCustomPrompt="1"/>
          </p:nvPr>
        </p:nvSpPr>
        <p:spPr>
          <a:xfrm>
            <a:off x="1950719" y="2037187"/>
            <a:ext cx="1944624" cy="215444"/>
          </a:xfrm>
        </p:spPr>
        <p:txBody>
          <a:bodyPr wrap="square">
            <a:spAutoFit/>
          </a:bodyPr>
          <a:lstStyle>
            <a:lvl1pPr>
              <a:lnSpc>
                <a:spcPct val="100000"/>
              </a:lnSpc>
              <a:spcAft>
                <a:spcPts val="0"/>
              </a:spcAft>
              <a:defRPr sz="1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Text</a:t>
            </a:r>
          </a:p>
        </p:txBody>
      </p:sp>
      <p:sp>
        <p:nvSpPr>
          <p:cNvPr id="24" name="Text Placeholder 18">
            <a:extLst>
              <a:ext uri="{FF2B5EF4-FFF2-40B4-BE49-F238E27FC236}">
                <a16:creationId xmlns:a16="http://schemas.microsoft.com/office/drawing/2014/main" id="{2BAB037D-F783-DE0C-71D0-BD6986F7132F}"/>
              </a:ext>
            </a:extLst>
          </p:cNvPr>
          <p:cNvSpPr>
            <a:spLocks noGrp="1"/>
          </p:cNvSpPr>
          <p:nvPr>
            <p:ph type="body" sz="quarter" idx="39" hasCustomPrompt="1"/>
          </p:nvPr>
        </p:nvSpPr>
        <p:spPr>
          <a:xfrm>
            <a:off x="512064" y="2786995"/>
            <a:ext cx="128016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25" name="Text Placeholder 18">
            <a:extLst>
              <a:ext uri="{FF2B5EF4-FFF2-40B4-BE49-F238E27FC236}">
                <a16:creationId xmlns:a16="http://schemas.microsoft.com/office/drawing/2014/main" id="{6097665B-5782-495B-B6DB-A4AB869C4C04}"/>
              </a:ext>
            </a:extLst>
          </p:cNvPr>
          <p:cNvSpPr>
            <a:spLocks noGrp="1"/>
          </p:cNvSpPr>
          <p:nvPr>
            <p:ph type="body" sz="quarter" idx="40" hasCustomPrompt="1"/>
          </p:nvPr>
        </p:nvSpPr>
        <p:spPr>
          <a:xfrm>
            <a:off x="1950719" y="2786995"/>
            <a:ext cx="1944624" cy="215444"/>
          </a:xfrm>
        </p:spPr>
        <p:txBody>
          <a:bodyPr wrap="square">
            <a:spAutoFit/>
          </a:bodyPr>
          <a:lstStyle>
            <a:lvl1pPr>
              <a:lnSpc>
                <a:spcPct val="100000"/>
              </a:lnSpc>
              <a:spcAft>
                <a:spcPts val="0"/>
              </a:spcAft>
              <a:defRPr sz="1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Text</a:t>
            </a:r>
          </a:p>
        </p:txBody>
      </p:sp>
      <p:sp>
        <p:nvSpPr>
          <p:cNvPr id="26" name="Text Placeholder 18">
            <a:extLst>
              <a:ext uri="{FF2B5EF4-FFF2-40B4-BE49-F238E27FC236}">
                <a16:creationId xmlns:a16="http://schemas.microsoft.com/office/drawing/2014/main" id="{B33C9914-35B9-E024-B917-78CFEFA714F2}"/>
              </a:ext>
            </a:extLst>
          </p:cNvPr>
          <p:cNvSpPr>
            <a:spLocks noGrp="1"/>
          </p:cNvSpPr>
          <p:nvPr>
            <p:ph type="body" sz="quarter" idx="41" hasCustomPrompt="1"/>
          </p:nvPr>
        </p:nvSpPr>
        <p:spPr>
          <a:xfrm>
            <a:off x="4198017" y="1526272"/>
            <a:ext cx="338328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27" name="Text Placeholder 18">
            <a:extLst>
              <a:ext uri="{FF2B5EF4-FFF2-40B4-BE49-F238E27FC236}">
                <a16:creationId xmlns:a16="http://schemas.microsoft.com/office/drawing/2014/main" id="{4840693F-6C8E-3D33-6AA3-561246B17B73}"/>
              </a:ext>
            </a:extLst>
          </p:cNvPr>
          <p:cNvSpPr>
            <a:spLocks noGrp="1"/>
          </p:cNvSpPr>
          <p:nvPr>
            <p:ph type="body" sz="quarter" idx="42" hasCustomPrompt="1"/>
          </p:nvPr>
        </p:nvSpPr>
        <p:spPr>
          <a:xfrm>
            <a:off x="4198018" y="2037187"/>
            <a:ext cx="128016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28" name="Text Placeholder 18">
            <a:extLst>
              <a:ext uri="{FF2B5EF4-FFF2-40B4-BE49-F238E27FC236}">
                <a16:creationId xmlns:a16="http://schemas.microsoft.com/office/drawing/2014/main" id="{41BE550F-4C9D-FC70-09E6-C44A0C74525B}"/>
              </a:ext>
            </a:extLst>
          </p:cNvPr>
          <p:cNvSpPr>
            <a:spLocks noGrp="1"/>
          </p:cNvSpPr>
          <p:nvPr>
            <p:ph type="body" sz="quarter" idx="43" hasCustomPrompt="1"/>
          </p:nvPr>
        </p:nvSpPr>
        <p:spPr>
          <a:xfrm>
            <a:off x="5636673" y="2037187"/>
            <a:ext cx="1944624" cy="215444"/>
          </a:xfrm>
        </p:spPr>
        <p:txBody>
          <a:bodyPr wrap="square">
            <a:spAutoFit/>
          </a:bodyPr>
          <a:lstStyle>
            <a:lvl1pPr>
              <a:lnSpc>
                <a:spcPct val="100000"/>
              </a:lnSpc>
              <a:spcAft>
                <a:spcPts val="0"/>
              </a:spcAft>
              <a:defRPr sz="1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Text</a:t>
            </a:r>
          </a:p>
        </p:txBody>
      </p:sp>
      <p:sp>
        <p:nvSpPr>
          <p:cNvPr id="29" name="Text Placeholder 18">
            <a:extLst>
              <a:ext uri="{FF2B5EF4-FFF2-40B4-BE49-F238E27FC236}">
                <a16:creationId xmlns:a16="http://schemas.microsoft.com/office/drawing/2014/main" id="{BB99258C-00F5-79A7-4375-F5DB2B850092}"/>
              </a:ext>
            </a:extLst>
          </p:cNvPr>
          <p:cNvSpPr>
            <a:spLocks noGrp="1"/>
          </p:cNvSpPr>
          <p:nvPr>
            <p:ph type="body" sz="quarter" idx="44" hasCustomPrompt="1"/>
          </p:nvPr>
        </p:nvSpPr>
        <p:spPr>
          <a:xfrm>
            <a:off x="4198018" y="2786995"/>
            <a:ext cx="128016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30" name="Text Placeholder 18">
            <a:extLst>
              <a:ext uri="{FF2B5EF4-FFF2-40B4-BE49-F238E27FC236}">
                <a16:creationId xmlns:a16="http://schemas.microsoft.com/office/drawing/2014/main" id="{196A4884-3EF8-BF0C-5D39-9382811315AD}"/>
              </a:ext>
            </a:extLst>
          </p:cNvPr>
          <p:cNvSpPr>
            <a:spLocks noGrp="1"/>
          </p:cNvSpPr>
          <p:nvPr>
            <p:ph type="body" sz="quarter" idx="45" hasCustomPrompt="1"/>
          </p:nvPr>
        </p:nvSpPr>
        <p:spPr>
          <a:xfrm>
            <a:off x="5636673" y="2786995"/>
            <a:ext cx="1944624" cy="215444"/>
          </a:xfrm>
        </p:spPr>
        <p:txBody>
          <a:bodyPr wrap="square">
            <a:spAutoFit/>
          </a:bodyPr>
          <a:lstStyle>
            <a:lvl1pPr>
              <a:lnSpc>
                <a:spcPct val="100000"/>
              </a:lnSpc>
              <a:spcAft>
                <a:spcPts val="0"/>
              </a:spcAft>
              <a:defRPr sz="1400" b="0" i="0">
                <a:solidFill>
                  <a:schemeClr val="tx1"/>
                </a:solidFill>
                <a:latin typeface="+mn-lt"/>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Text</a:t>
            </a:r>
          </a:p>
        </p:txBody>
      </p:sp>
      <p:sp>
        <p:nvSpPr>
          <p:cNvPr id="31" name="Text Placeholder 18">
            <a:extLst>
              <a:ext uri="{FF2B5EF4-FFF2-40B4-BE49-F238E27FC236}">
                <a16:creationId xmlns:a16="http://schemas.microsoft.com/office/drawing/2014/main" id="{DAC912A0-0AD7-2279-8C83-3E6E4521BC05}"/>
              </a:ext>
            </a:extLst>
          </p:cNvPr>
          <p:cNvSpPr>
            <a:spLocks noGrp="1"/>
          </p:cNvSpPr>
          <p:nvPr>
            <p:ph type="body" sz="quarter" idx="46" hasCustomPrompt="1"/>
          </p:nvPr>
        </p:nvSpPr>
        <p:spPr>
          <a:xfrm>
            <a:off x="512063" y="3753299"/>
            <a:ext cx="3383280"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33" name="Text Placeholder 18">
            <a:extLst>
              <a:ext uri="{FF2B5EF4-FFF2-40B4-BE49-F238E27FC236}">
                <a16:creationId xmlns:a16="http://schemas.microsoft.com/office/drawing/2014/main" id="{30AF3B11-0C35-B007-4975-1D90F01D95B0}"/>
              </a:ext>
            </a:extLst>
          </p:cNvPr>
          <p:cNvSpPr>
            <a:spLocks noGrp="1"/>
          </p:cNvSpPr>
          <p:nvPr>
            <p:ph type="body" sz="quarter" idx="48" hasCustomPrompt="1"/>
          </p:nvPr>
        </p:nvSpPr>
        <p:spPr>
          <a:xfrm>
            <a:off x="512064" y="4141919"/>
            <a:ext cx="1280160" cy="677108"/>
          </a:xfrm>
        </p:spPr>
        <p:txBody>
          <a:bodyPr wrap="square">
            <a:spAutoFit/>
          </a:bodyPr>
          <a:lstStyle>
            <a:lvl1pPr>
              <a:lnSpc>
                <a:spcPct val="100000"/>
              </a:lnSpc>
              <a:spcAft>
                <a:spcPts val="0"/>
              </a:spcAft>
              <a:defRPr sz="4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34" name="Text Placeholder 18">
            <a:extLst>
              <a:ext uri="{FF2B5EF4-FFF2-40B4-BE49-F238E27FC236}">
                <a16:creationId xmlns:a16="http://schemas.microsoft.com/office/drawing/2014/main" id="{B1A4209F-B234-0F18-7F2F-1F79D4A28BC3}"/>
              </a:ext>
            </a:extLst>
          </p:cNvPr>
          <p:cNvSpPr>
            <a:spLocks noGrp="1"/>
          </p:cNvSpPr>
          <p:nvPr>
            <p:ph type="body" sz="quarter" idx="49" hasCustomPrompt="1"/>
          </p:nvPr>
        </p:nvSpPr>
        <p:spPr>
          <a:xfrm>
            <a:off x="1950719" y="4205585"/>
            <a:ext cx="1944624"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35" name="Text Placeholder 18">
            <a:extLst>
              <a:ext uri="{FF2B5EF4-FFF2-40B4-BE49-F238E27FC236}">
                <a16:creationId xmlns:a16="http://schemas.microsoft.com/office/drawing/2014/main" id="{51D02056-0124-384B-5657-72B4F0B53C5D}"/>
              </a:ext>
            </a:extLst>
          </p:cNvPr>
          <p:cNvSpPr>
            <a:spLocks noGrp="1"/>
          </p:cNvSpPr>
          <p:nvPr>
            <p:ph type="body" sz="quarter" idx="50" hasCustomPrompt="1"/>
          </p:nvPr>
        </p:nvSpPr>
        <p:spPr>
          <a:xfrm>
            <a:off x="512064" y="4903919"/>
            <a:ext cx="1280160" cy="677108"/>
          </a:xfrm>
        </p:spPr>
        <p:txBody>
          <a:bodyPr wrap="square">
            <a:spAutoFit/>
          </a:bodyPr>
          <a:lstStyle>
            <a:lvl1pPr>
              <a:lnSpc>
                <a:spcPct val="100000"/>
              </a:lnSpc>
              <a:spcAft>
                <a:spcPts val="0"/>
              </a:spcAft>
              <a:defRPr sz="4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XX%</a:t>
            </a:r>
          </a:p>
        </p:txBody>
      </p:sp>
      <p:sp>
        <p:nvSpPr>
          <p:cNvPr id="36" name="Text Placeholder 18">
            <a:extLst>
              <a:ext uri="{FF2B5EF4-FFF2-40B4-BE49-F238E27FC236}">
                <a16:creationId xmlns:a16="http://schemas.microsoft.com/office/drawing/2014/main" id="{47D57B35-81F2-D743-6E06-2BEB94215778}"/>
              </a:ext>
            </a:extLst>
          </p:cNvPr>
          <p:cNvSpPr>
            <a:spLocks noGrp="1"/>
          </p:cNvSpPr>
          <p:nvPr>
            <p:ph type="body" sz="quarter" idx="51" hasCustomPrompt="1"/>
          </p:nvPr>
        </p:nvSpPr>
        <p:spPr>
          <a:xfrm>
            <a:off x="1950719" y="4967585"/>
            <a:ext cx="1944624"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a:t>
            </a:r>
          </a:p>
        </p:txBody>
      </p:sp>
      <p:sp>
        <p:nvSpPr>
          <p:cNvPr id="38" name="Text Placeholder 18">
            <a:extLst>
              <a:ext uri="{FF2B5EF4-FFF2-40B4-BE49-F238E27FC236}">
                <a16:creationId xmlns:a16="http://schemas.microsoft.com/office/drawing/2014/main" id="{599AE65F-B494-4687-8B6F-ED62044C7E68}"/>
              </a:ext>
            </a:extLst>
          </p:cNvPr>
          <p:cNvSpPr>
            <a:spLocks noGrp="1"/>
          </p:cNvSpPr>
          <p:nvPr>
            <p:ph type="body" sz="quarter" idx="52" hasCustomPrompt="1"/>
          </p:nvPr>
        </p:nvSpPr>
        <p:spPr>
          <a:xfrm>
            <a:off x="4198018" y="3753299"/>
            <a:ext cx="3383279" cy="215444"/>
          </a:xfrm>
        </p:spPr>
        <p:txBody>
          <a:bodyPr wrap="square">
            <a:spAutoFit/>
          </a:bodyPr>
          <a:lstStyle>
            <a:lvl1pPr>
              <a:lnSpc>
                <a:spcPct val="100000"/>
              </a:lnSpc>
              <a:spcAft>
                <a:spcPts val="0"/>
              </a:spcAft>
              <a:defRPr sz="1400" b="0" i="0">
                <a:solidFill>
                  <a:schemeClr val="tx1"/>
                </a:solidFill>
                <a:latin typeface="Avenir Next World Medium" panose="020B0503020202020204" pitchFamily="34" charset="0"/>
                <a:cs typeface="Avenir Next World Medium" panose="020B0503020202020204" pitchFamily="34" charset="0"/>
              </a:defRPr>
            </a:lvl1pPr>
            <a:lvl2pPr marL="11113" indent="-11113">
              <a:lnSpc>
                <a:spcPct val="100000"/>
              </a:lnSpc>
              <a:spcAft>
                <a:spcPts val="1500"/>
              </a:spcAft>
              <a:buNone/>
              <a:tabLst/>
              <a:defRPr sz="1200">
                <a:solidFill>
                  <a:schemeClr val="bg1"/>
                </a:solidFill>
              </a:defRPr>
            </a:lvl2pPr>
            <a:lvl3pPr>
              <a:spcAft>
                <a:spcPts val="0"/>
              </a:spcAft>
              <a:defRPr/>
            </a:lvl3pPr>
            <a:lvl4pPr>
              <a:spcAft>
                <a:spcPts val="0"/>
              </a:spcAft>
              <a:defRPr/>
            </a:lvl4pPr>
            <a:lvl5pPr>
              <a:spcAft>
                <a:spcPts val="0"/>
              </a:spcAft>
              <a:defRPr/>
            </a:lvl5pPr>
          </a:lstStyle>
          <a:p>
            <a:pPr lvl="0"/>
            <a:r>
              <a:rPr lang="en-US"/>
              <a:t>Header placeholder text</a:t>
            </a:r>
          </a:p>
        </p:txBody>
      </p:sp>
      <p:sp>
        <p:nvSpPr>
          <p:cNvPr id="39" name="Content Placeholder 2">
            <a:extLst>
              <a:ext uri="{FF2B5EF4-FFF2-40B4-BE49-F238E27FC236}">
                <a16:creationId xmlns:a16="http://schemas.microsoft.com/office/drawing/2014/main" id="{52832461-D9E9-241E-2517-7535EB28A282}"/>
              </a:ext>
            </a:extLst>
          </p:cNvPr>
          <p:cNvSpPr>
            <a:spLocks noGrp="1"/>
          </p:cNvSpPr>
          <p:nvPr>
            <p:ph idx="53"/>
          </p:nvPr>
        </p:nvSpPr>
        <p:spPr>
          <a:xfrm>
            <a:off x="4198018" y="4031595"/>
            <a:ext cx="3383279" cy="1549431"/>
          </a:xfrm>
        </p:spPr>
        <p:txBody>
          <a:bodyPr/>
          <a:lstStyle>
            <a:lvl1pPr>
              <a:lnSpc>
                <a:spcPct val="100000"/>
              </a:lnSpc>
              <a:spcBef>
                <a:spcPts val="3000"/>
              </a:spcBef>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337258E-D8BA-CDA3-AE42-B5A2DBFF9FDE}"/>
              </a:ext>
            </a:extLst>
          </p:cNvPr>
          <p:cNvSpPr>
            <a:spLocks noGrp="1"/>
          </p:cNvSpPr>
          <p:nvPr>
            <p:ph idx="54"/>
          </p:nvPr>
        </p:nvSpPr>
        <p:spPr>
          <a:xfrm>
            <a:off x="8496300" y="1181100"/>
            <a:ext cx="3314700" cy="49149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517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84" userDrawn="1">
          <p15:clr>
            <a:srgbClr val="FBAE40"/>
          </p15:clr>
        </p15:guide>
        <p15:guide id="3" pos="2499" userDrawn="1">
          <p15:clr>
            <a:srgbClr val="FBAE40"/>
          </p15:clr>
        </p15:guide>
        <p15:guide id="4" pos="4848" userDrawn="1">
          <p15:clr>
            <a:srgbClr val="FBAE40"/>
          </p15:clr>
        </p15:guide>
        <p15:guide id="5" pos="5347" userDrawn="1">
          <p15:clr>
            <a:srgbClr val="FBAE40"/>
          </p15:clr>
        </p15:guide>
        <p15:guide id="7" pos="511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ltichart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B5129-257A-653E-7F73-68CB02F17A4C}"/>
              </a:ext>
            </a:extLst>
          </p:cNvPr>
          <p:cNvSpPr/>
          <p:nvPr userDrawn="1"/>
        </p:nvSpPr>
        <p:spPr>
          <a:xfrm>
            <a:off x="8115300" y="0"/>
            <a:ext cx="4076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3" name="Content Placeholder 2">
            <a:extLst>
              <a:ext uri="{FF2B5EF4-FFF2-40B4-BE49-F238E27FC236}">
                <a16:creationId xmlns:a16="http://schemas.microsoft.com/office/drawing/2014/main" id="{4048A9EC-9D53-BF21-BCB3-76732DF760D4}"/>
              </a:ext>
            </a:extLst>
          </p:cNvPr>
          <p:cNvSpPr>
            <a:spLocks noGrp="1"/>
          </p:cNvSpPr>
          <p:nvPr>
            <p:ph idx="1"/>
          </p:nvPr>
        </p:nvSpPr>
        <p:spPr>
          <a:xfrm>
            <a:off x="381000" y="1395481"/>
            <a:ext cx="3596367" cy="2057400"/>
          </a:xfrm>
          <a:solidFill>
            <a:schemeClr val="bg2"/>
          </a:solidFill>
        </p:spPr>
        <p:txBody>
          <a:bodyPr lIns="91440" tIns="91440" rIns="91440" bIns="91440"/>
          <a:lstStyle>
            <a:lvl1pPr>
              <a:spcAft>
                <a:spcPts val="0"/>
              </a:spcAft>
              <a:defRPr sz="1400" b="0" i="0">
                <a:solidFill>
                  <a:schemeClr val="tx1"/>
                </a:solidFill>
                <a:latin typeface="Avenir Next World" panose="020B0503020202020204" pitchFamily="34" charset="0"/>
                <a:cs typeface="Avenir Next World" panose="020B0503020202020204" pitchFamily="34" charset="0"/>
              </a:defRPr>
            </a:lvl1pPr>
            <a:lvl2pPr>
              <a:spcAft>
                <a:spcPts val="0"/>
              </a:spcAft>
              <a:defRPr sz="1400" b="0" i="0">
                <a:solidFill>
                  <a:schemeClr val="tx1"/>
                </a:solidFill>
                <a:latin typeface="Avenir Next World" panose="020B0503020202020204" pitchFamily="34" charset="0"/>
                <a:cs typeface="Avenir Next World" panose="020B0503020202020204" pitchFamily="34" charset="0"/>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087C6554-CE59-9A1C-1C20-5798CA23DA3E}"/>
              </a:ext>
            </a:extLst>
          </p:cNvPr>
          <p:cNvSpPr>
            <a:spLocks noGrp="1"/>
          </p:cNvSpPr>
          <p:nvPr>
            <p:ph type="ftr" sz="quarter" idx="11"/>
          </p:nvPr>
        </p:nvSpPr>
        <p:spPr>
          <a:xfrm>
            <a:off x="8496300" y="6396322"/>
            <a:ext cx="2133600" cy="176866"/>
          </a:xfrm>
        </p:spPr>
        <p:txBody>
          <a:bodyPr/>
          <a:lstStyle>
            <a:lvl1pPr>
              <a:defRPr>
                <a:solidFill>
                  <a:schemeClr val="bg1"/>
                </a:solidFill>
              </a:defRPr>
            </a:lvl1pPr>
          </a:lstStyle>
          <a:p>
            <a:r>
              <a:rPr lang="en-US"/>
              <a:t>Confidential. Internal Use Only.</a:t>
            </a:r>
          </a:p>
        </p:txBody>
      </p:sp>
      <p:sp>
        <p:nvSpPr>
          <p:cNvPr id="6" name="Slide Number Placeholder 5">
            <a:extLst>
              <a:ext uri="{FF2B5EF4-FFF2-40B4-BE49-F238E27FC236}">
                <a16:creationId xmlns:a16="http://schemas.microsoft.com/office/drawing/2014/main" id="{6CC27D1A-E89A-DAB9-5F33-F9CC4F20302F}"/>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sp>
        <p:nvSpPr>
          <p:cNvPr id="9" name="Content Placeholder 2">
            <a:extLst>
              <a:ext uri="{FF2B5EF4-FFF2-40B4-BE49-F238E27FC236}">
                <a16:creationId xmlns:a16="http://schemas.microsoft.com/office/drawing/2014/main" id="{8781AE1F-884C-6CB3-2B76-FBA71E1ADA30}"/>
              </a:ext>
            </a:extLst>
          </p:cNvPr>
          <p:cNvSpPr>
            <a:spLocks noGrp="1"/>
          </p:cNvSpPr>
          <p:nvPr>
            <p:ph idx="15"/>
          </p:nvPr>
        </p:nvSpPr>
        <p:spPr>
          <a:xfrm>
            <a:off x="384386" y="3587692"/>
            <a:ext cx="3591667" cy="2057400"/>
          </a:xfrm>
          <a:solidFill>
            <a:schemeClr val="bg2"/>
          </a:solidFill>
        </p:spPr>
        <p:txBody>
          <a:bodyPr lIns="91440" tIns="91440" rIns="91440" bIns="91440"/>
          <a:lstStyle>
            <a:lvl1pPr>
              <a:spcAft>
                <a:spcPts val="0"/>
              </a:spcAft>
              <a:defRPr sz="1400" b="0" i="0">
                <a:solidFill>
                  <a:schemeClr val="tx1"/>
                </a:solidFill>
                <a:latin typeface="Avenir Next World" panose="020B0503020202020204" pitchFamily="34" charset="0"/>
                <a:cs typeface="Avenir Next World" panose="020B0503020202020204" pitchFamily="34" charset="0"/>
              </a:defRPr>
            </a:lvl1pPr>
            <a:lvl2pPr>
              <a:spcAft>
                <a:spcPts val="0"/>
              </a:spcAft>
              <a:defRPr sz="1400" b="0" i="0">
                <a:solidFill>
                  <a:schemeClr val="tx1"/>
                </a:solidFill>
                <a:latin typeface="Avenir Next World" panose="020B0503020202020204" pitchFamily="34" charset="0"/>
                <a:cs typeface="Avenir Next World" panose="020B0503020202020204" pitchFamily="34" charset="0"/>
              </a:defRPr>
            </a:lvl2p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FCE155A6-1703-4CBB-8B9B-C8EF99E58A51}"/>
              </a:ext>
            </a:extLst>
          </p:cNvPr>
          <p:cNvSpPr>
            <a:spLocks noGrp="1"/>
          </p:cNvSpPr>
          <p:nvPr>
            <p:ph idx="16"/>
          </p:nvPr>
        </p:nvSpPr>
        <p:spPr>
          <a:xfrm>
            <a:off x="4104532" y="1395481"/>
            <a:ext cx="3591667" cy="2057400"/>
          </a:xfrm>
          <a:solidFill>
            <a:schemeClr val="bg2"/>
          </a:solidFill>
        </p:spPr>
        <p:txBody>
          <a:bodyPr lIns="91440" tIns="91440" rIns="91440" bIns="91440"/>
          <a:lstStyle>
            <a:lvl1pPr>
              <a:spcAft>
                <a:spcPts val="0"/>
              </a:spcAft>
              <a:defRPr sz="1400" b="0" i="0">
                <a:solidFill>
                  <a:schemeClr val="tx1"/>
                </a:solidFill>
                <a:latin typeface="Avenir Next World" panose="020B0503020202020204" pitchFamily="34" charset="0"/>
                <a:cs typeface="Avenir Next World" panose="020B0503020202020204" pitchFamily="34" charset="0"/>
              </a:defRPr>
            </a:lvl1pPr>
            <a:lvl2pPr>
              <a:spcAft>
                <a:spcPts val="0"/>
              </a:spcAft>
              <a:defRPr sz="1400" b="0" i="0">
                <a:solidFill>
                  <a:schemeClr val="tx1"/>
                </a:solidFill>
                <a:latin typeface="Avenir Next World" panose="020B0503020202020204" pitchFamily="34" charset="0"/>
                <a:cs typeface="Avenir Next World" panose="020B0503020202020204" pitchFamily="34" charset="0"/>
              </a:defRPr>
            </a:lvl2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9AC40581-A2CC-62DE-93A8-A8956BA7C2B2}"/>
              </a:ext>
            </a:extLst>
          </p:cNvPr>
          <p:cNvSpPr>
            <a:spLocks noGrp="1"/>
          </p:cNvSpPr>
          <p:nvPr>
            <p:ph idx="17"/>
          </p:nvPr>
        </p:nvSpPr>
        <p:spPr>
          <a:xfrm>
            <a:off x="4104532" y="3587692"/>
            <a:ext cx="3591667" cy="2057400"/>
          </a:xfrm>
          <a:solidFill>
            <a:schemeClr val="bg2"/>
          </a:solidFill>
        </p:spPr>
        <p:txBody>
          <a:bodyPr lIns="91440" tIns="91440" rIns="91440" bIns="91440"/>
          <a:lstStyle>
            <a:lvl1pPr>
              <a:spcAft>
                <a:spcPts val="0"/>
              </a:spcAft>
              <a:defRPr sz="1400" b="0" i="0">
                <a:solidFill>
                  <a:schemeClr val="tx1"/>
                </a:solidFill>
                <a:latin typeface="Avenir Next World" panose="020B0503020202020204" pitchFamily="34" charset="0"/>
                <a:cs typeface="Avenir Next World" panose="020B0503020202020204" pitchFamily="34" charset="0"/>
              </a:defRPr>
            </a:lvl1pPr>
            <a:lvl2pPr>
              <a:spcAft>
                <a:spcPts val="0"/>
              </a:spcAft>
              <a:defRPr sz="1400" b="0" i="0">
                <a:solidFill>
                  <a:schemeClr val="tx1"/>
                </a:solidFill>
                <a:latin typeface="Avenir Next World" panose="020B0503020202020204" pitchFamily="34" charset="0"/>
                <a:cs typeface="Avenir Next World" panose="020B0503020202020204" pitchFamily="34" charset="0"/>
              </a:defRPr>
            </a:lvl2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5079322E-90A4-3BEA-E748-634D506E0F28}"/>
              </a:ext>
            </a:extLst>
          </p:cNvPr>
          <p:cNvSpPr>
            <a:spLocks noGrp="1"/>
          </p:cNvSpPr>
          <p:nvPr>
            <p:ph idx="14"/>
          </p:nvPr>
        </p:nvSpPr>
        <p:spPr>
          <a:xfrm>
            <a:off x="8496300" y="1181100"/>
            <a:ext cx="3314700" cy="4914900"/>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6BDC7467-83BB-CB12-AF2F-3009988C898A}"/>
              </a:ext>
            </a:extLst>
          </p:cNvPr>
          <p:cNvSpPr>
            <a:spLocks noGrp="1"/>
          </p:cNvSpPr>
          <p:nvPr>
            <p:ph type="body" sz="quarter" idx="13" hasCustomPrompt="1"/>
          </p:nvPr>
        </p:nvSpPr>
        <p:spPr>
          <a:xfrm>
            <a:off x="381000" y="5674360"/>
            <a:ext cx="7218680" cy="421640"/>
          </a:xfrm>
        </p:spPr>
        <p:txBody>
          <a:bodyPr anchor="b"/>
          <a:lstStyle>
            <a:lvl1pPr>
              <a:spcAft>
                <a:spcPts val="0"/>
              </a:spcAft>
              <a:defRPr sz="800">
                <a:solidFill>
                  <a:schemeClr val="tx1"/>
                </a:solidFill>
                <a:latin typeface="+mn-lt"/>
              </a:defRPr>
            </a:lvl1pPr>
            <a:lvl2pPr>
              <a:spcAft>
                <a:spcPts val="0"/>
              </a:spcAft>
              <a:defRPr sz="800">
                <a:solidFill>
                  <a:schemeClr val="tx1"/>
                </a:solidFill>
                <a:latin typeface="+mn-lt"/>
              </a:defRPr>
            </a:lvl2pPr>
            <a:lvl3pPr>
              <a:spcAft>
                <a:spcPts val="0"/>
              </a:spcAft>
              <a:defRPr sz="800">
                <a:solidFill>
                  <a:schemeClr val="tx1"/>
                </a:solidFill>
                <a:latin typeface="+mn-lt"/>
              </a:defRPr>
            </a:lvl3pPr>
            <a:lvl4pPr>
              <a:spcAft>
                <a:spcPts val="0"/>
              </a:spcAft>
              <a:defRPr sz="800">
                <a:solidFill>
                  <a:schemeClr val="tx1"/>
                </a:solidFill>
                <a:latin typeface="+mn-lt"/>
              </a:defRPr>
            </a:lvl4pPr>
            <a:lvl5pPr>
              <a:spcAft>
                <a:spcPts val="0"/>
              </a:spcAft>
              <a:defRPr sz="800">
                <a:solidFill>
                  <a:schemeClr val="tx1"/>
                </a:solidFill>
                <a:latin typeface="+mn-lt"/>
              </a:defRPr>
            </a:lvl5pPr>
          </a:lstStyle>
          <a:p>
            <a:pPr lvl="0"/>
            <a:r>
              <a:rPr lang="en-US" sz="800">
                <a:solidFill>
                  <a:schemeClr val="tx1"/>
                </a:solidFill>
                <a:latin typeface="+mn-lt"/>
              </a:rPr>
              <a:t>Reference/Footnote</a:t>
            </a:r>
          </a:p>
        </p:txBody>
      </p:sp>
      <p:sp>
        <p:nvSpPr>
          <p:cNvPr id="8" name="Text Placeholder 9">
            <a:extLst>
              <a:ext uri="{FF2B5EF4-FFF2-40B4-BE49-F238E27FC236}">
                <a16:creationId xmlns:a16="http://schemas.microsoft.com/office/drawing/2014/main" id="{581C54A9-982C-3AA2-6C96-3D4837603AB9}"/>
              </a:ext>
            </a:extLst>
          </p:cNvPr>
          <p:cNvSpPr>
            <a:spLocks noGrp="1"/>
          </p:cNvSpPr>
          <p:nvPr>
            <p:ph type="body" sz="quarter" idx="18" hasCustomPrompt="1"/>
          </p:nvPr>
        </p:nvSpPr>
        <p:spPr>
          <a:xfrm>
            <a:off x="381000" y="885824"/>
            <a:ext cx="7315200" cy="295276"/>
          </a:xfrm>
        </p:spPr>
        <p:txBody>
          <a:bodyPr/>
          <a:lstStyle>
            <a:lvl1pPr>
              <a:defRPr sz="2000" b="0" i="0">
                <a:solidFill>
                  <a:schemeClr val="tx1"/>
                </a:solidFill>
                <a:latin typeface="+mn-lt"/>
                <a:cs typeface="Avenir Next World" panose="020B0503020202020204" pitchFamily="34" charset="0"/>
              </a:defRPr>
            </a:lvl1pPr>
          </a:lstStyle>
          <a:p>
            <a:pPr lvl="0"/>
            <a:r>
              <a:rPr lang="en-US"/>
              <a:t>Subheading</a:t>
            </a:r>
          </a:p>
        </p:txBody>
      </p:sp>
      <p:sp>
        <p:nvSpPr>
          <p:cNvPr id="18" name="Title 1">
            <a:extLst>
              <a:ext uri="{FF2B5EF4-FFF2-40B4-BE49-F238E27FC236}">
                <a16:creationId xmlns:a16="http://schemas.microsoft.com/office/drawing/2014/main" id="{ED0A87CA-D4DF-6FAC-4F7E-BF3851E234ED}"/>
              </a:ext>
            </a:extLst>
          </p:cNvPr>
          <p:cNvSpPr>
            <a:spLocks noGrp="1"/>
          </p:cNvSpPr>
          <p:nvPr>
            <p:ph type="title"/>
          </p:nvPr>
        </p:nvSpPr>
        <p:spPr>
          <a:xfrm>
            <a:off x="381000" y="381000"/>
            <a:ext cx="7315200" cy="381000"/>
          </a:xfrm>
        </p:spPr>
        <p:txBody>
          <a:bodyPr/>
          <a:lstStyle/>
          <a:p>
            <a:r>
              <a:rPr lang="en-US"/>
              <a:t>Click to edit Master title style</a:t>
            </a:r>
          </a:p>
        </p:txBody>
      </p:sp>
    </p:spTree>
    <p:extLst>
      <p:ext uri="{BB962C8B-B14F-4D97-AF65-F5344CB8AC3E}">
        <p14:creationId xmlns:p14="http://schemas.microsoft.com/office/powerpoint/2010/main" val="2014853423"/>
      </p:ext>
    </p:extLst>
  </p:cSld>
  <p:clrMapOvr>
    <a:masterClrMapping/>
  </p:clrMapOvr>
  <p:extLst>
    <p:ext uri="{DCECCB84-F9BA-43D5-87BE-67443E8EF086}">
      <p15:sldGuideLst xmlns:p15="http://schemas.microsoft.com/office/powerpoint/2012/main">
        <p15:guide id="2" pos="4848" userDrawn="1">
          <p15:clr>
            <a:srgbClr val="FBAE40"/>
          </p15:clr>
        </p15:guide>
        <p15:guide id="3" pos="5347" userDrawn="1">
          <p15:clr>
            <a:srgbClr val="FBAE40"/>
          </p15:clr>
        </p15:guide>
        <p15:guide id="4" pos="2511" userDrawn="1">
          <p15:clr>
            <a:srgbClr val="FBAE40"/>
          </p15:clr>
        </p15:guide>
        <p15:guide id="5" pos="2576" userDrawn="1">
          <p15:clr>
            <a:srgbClr val="FBAE40"/>
          </p15:clr>
        </p15:guide>
        <p15:guide id="6" pos="5112"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 slide whit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180E80A-C6EF-5EFD-DEC7-C68E555D7E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6177" y="3034428"/>
            <a:ext cx="5492863" cy="789144"/>
          </a:xfrm>
          <a:prstGeom prst="rect">
            <a:avLst/>
          </a:prstGeom>
        </p:spPr>
      </p:pic>
    </p:spTree>
    <p:extLst>
      <p:ext uri="{BB962C8B-B14F-4D97-AF65-F5344CB8AC3E}">
        <p14:creationId xmlns:p14="http://schemas.microsoft.com/office/powerpoint/2010/main" val="1054337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 slide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180E80A-C6EF-5EFD-DEC7-C68E555D7E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6177" y="3034428"/>
            <a:ext cx="5492863" cy="789144"/>
          </a:xfrm>
          <a:prstGeom prst="rect">
            <a:avLst/>
          </a:prstGeom>
        </p:spPr>
      </p:pic>
    </p:spTree>
    <p:extLst>
      <p:ext uri="{BB962C8B-B14F-4D97-AF65-F5344CB8AC3E}">
        <p14:creationId xmlns:p14="http://schemas.microsoft.com/office/powerpoint/2010/main" val="1223535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CA5B-1957-0455-C0D6-BCFA0916DA1A}"/>
              </a:ext>
            </a:extLst>
          </p:cNvPr>
          <p:cNvSpPr>
            <a:spLocks noGrp="1"/>
          </p:cNvSpPr>
          <p:nvPr>
            <p:ph type="title" hasCustomPrompt="1"/>
          </p:nvPr>
        </p:nvSpPr>
        <p:spPr/>
        <p:txBody>
          <a:bodyPr/>
          <a:lstStyle>
            <a:lvl1pPr>
              <a:defRPr sz="8600"/>
            </a:lvl1pPr>
          </a:lstStyle>
          <a:p>
            <a:r>
              <a:rPr lang="en-US"/>
              <a:t>Thank You</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p>
            <a:fld id="{E0C2E7E0-5A42-457F-A390-F00586EEC5A1}" type="slidenum">
              <a:rPr lang="en-US" smtClean="0"/>
              <a:t>‹#›</a:t>
            </a:fld>
            <a:endParaRPr lang="en-US"/>
          </a:p>
        </p:txBody>
      </p:sp>
    </p:spTree>
    <p:extLst>
      <p:ext uri="{BB962C8B-B14F-4D97-AF65-F5344CB8AC3E}">
        <p14:creationId xmlns:p14="http://schemas.microsoft.com/office/powerpoint/2010/main" val="220429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CA5B-1957-0455-C0D6-BCFA0916DA1A}"/>
              </a:ext>
            </a:extLst>
          </p:cNvPr>
          <p:cNvSpPr>
            <a:spLocks noGrp="1"/>
          </p:cNvSpPr>
          <p:nvPr>
            <p:ph type="title" hasCustomPrompt="1"/>
          </p:nvPr>
        </p:nvSpPr>
        <p:spPr/>
        <p:txBody>
          <a:bodyPr/>
          <a:lstStyle>
            <a:lvl1pPr>
              <a:defRPr sz="8600">
                <a:solidFill>
                  <a:schemeClr val="bg1"/>
                </a:solidFill>
              </a:defRPr>
            </a:lvl1pPr>
          </a:lstStyle>
          <a:p>
            <a:r>
              <a:rPr lang="en-US"/>
              <a:t>Thank You</a:t>
            </a:r>
          </a:p>
        </p:txBody>
      </p:sp>
      <p:sp>
        <p:nvSpPr>
          <p:cNvPr id="4" name="Footer Placeholder 3">
            <a:extLst>
              <a:ext uri="{FF2B5EF4-FFF2-40B4-BE49-F238E27FC236}">
                <a16:creationId xmlns:a16="http://schemas.microsoft.com/office/drawing/2014/main" id="{39FE0D60-52E7-9C1F-1BDF-BCEFEE287057}"/>
              </a:ext>
            </a:extLst>
          </p:cNvPr>
          <p:cNvSpPr>
            <a:spLocks noGrp="1"/>
          </p:cNvSpPr>
          <p:nvPr>
            <p:ph type="ftr" sz="quarter" idx="11"/>
          </p:nvPr>
        </p:nvSpPr>
        <p:spPr/>
        <p:txBody>
          <a:bodyPr/>
          <a:lstStyle>
            <a:lvl1pPr>
              <a:defRPr>
                <a:solidFill>
                  <a:schemeClr val="bg1"/>
                </a:solidFill>
              </a:defRPr>
            </a:lvl1pPr>
          </a:lstStyle>
          <a:p>
            <a:r>
              <a:rPr lang="en-US"/>
              <a:t>Confidential. Internal use only.</a:t>
            </a:r>
          </a:p>
        </p:txBody>
      </p:sp>
      <p:sp>
        <p:nvSpPr>
          <p:cNvPr id="5" name="Slide Number Placeholder 4">
            <a:extLst>
              <a:ext uri="{FF2B5EF4-FFF2-40B4-BE49-F238E27FC236}">
                <a16:creationId xmlns:a16="http://schemas.microsoft.com/office/drawing/2014/main" id="{360FB374-6970-08CD-6D99-586F37BACF62}"/>
              </a:ext>
            </a:extLst>
          </p:cNvPr>
          <p:cNvSpPr>
            <a:spLocks noGrp="1"/>
          </p:cNvSpPr>
          <p:nvPr>
            <p:ph type="sldNum" sz="quarter" idx="12"/>
          </p:nvPr>
        </p:nvSpPr>
        <p:spPr/>
        <p:txBody>
          <a:bodyPr/>
          <a:lstStyle>
            <a:lvl1pPr>
              <a:defRPr>
                <a:solidFill>
                  <a:schemeClr val="bg1"/>
                </a:solidFill>
              </a:defRPr>
            </a:lvl1pPr>
          </a:lstStyle>
          <a:p>
            <a:fld id="{E0C2E7E0-5A42-457F-A390-F00586EEC5A1}" type="slidenum">
              <a:rPr lang="en-US" smtClean="0"/>
              <a:pPr/>
              <a:t>‹#›</a:t>
            </a:fld>
            <a:endParaRPr lang="en-US"/>
          </a:p>
        </p:txBody>
      </p:sp>
      <p:pic>
        <p:nvPicPr>
          <p:cNvPr id="3" name="Graphic 2">
            <a:extLst>
              <a:ext uri="{FF2B5EF4-FFF2-40B4-BE49-F238E27FC236}">
                <a16:creationId xmlns:a16="http://schemas.microsoft.com/office/drawing/2014/main" id="{6FF22CF2-67DF-F49A-F2D8-4D15A3FF2A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3105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with whi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4191000" cy="1485900"/>
          </a:xfrm>
        </p:spPr>
        <p:txBody>
          <a:bodyPr anchor="t"/>
          <a:lstStyle>
            <a:lvl1pPr>
              <a:defRPr sz="5400">
                <a:solidFill>
                  <a:schemeClr val="bg1"/>
                </a:solidFill>
              </a:defRPr>
            </a:lvl1pPr>
          </a:lstStyle>
          <a:p>
            <a:r>
              <a:rPr lang="en-US"/>
              <a:t>Click to edit Master title</a:t>
            </a:r>
          </a:p>
        </p:txBody>
      </p:sp>
      <p:sp>
        <p:nvSpPr>
          <p:cNvPr id="6" name="Freeform: Shape 5">
            <a:extLst>
              <a:ext uri="{FF2B5EF4-FFF2-40B4-BE49-F238E27FC236}">
                <a16:creationId xmlns:a16="http://schemas.microsoft.com/office/drawing/2014/main" id="{FD7C3C62-71C6-956C-7979-E85594C6A05B}"/>
              </a:ext>
            </a:extLst>
          </p:cNvPr>
          <p:cNvSpPr/>
          <p:nvPr userDrawn="1"/>
        </p:nvSpPr>
        <p:spPr>
          <a:xfrm>
            <a:off x="3735231" y="0"/>
            <a:ext cx="8456769" cy="6434638"/>
          </a:xfrm>
          <a:custGeom>
            <a:avLst/>
            <a:gdLst>
              <a:gd name="connsiteX0" fmla="*/ 4925729 w 8456769"/>
              <a:gd name="connsiteY0" fmla="*/ 0 h 6434638"/>
              <a:gd name="connsiteX1" fmla="*/ 4970770 w 8456769"/>
              <a:gd name="connsiteY1" fmla="*/ 0 h 6434638"/>
              <a:gd name="connsiteX2" fmla="*/ 4983203 w 8456769"/>
              <a:gd name="connsiteY2" fmla="*/ 122873 h 6434638"/>
              <a:gd name="connsiteX3" fmla="*/ 4983203 w 8456769"/>
              <a:gd name="connsiteY3" fmla="*/ 3303791 h 6434638"/>
              <a:gd name="connsiteX4" fmla="*/ 5250674 w 8456769"/>
              <a:gd name="connsiteY4" fmla="*/ 3571453 h 6434638"/>
              <a:gd name="connsiteX5" fmla="*/ 5576869 w 8456769"/>
              <a:gd name="connsiteY5" fmla="*/ 3444514 h 6434638"/>
              <a:gd name="connsiteX6" fmla="*/ 8302796 w 8456769"/>
              <a:gd name="connsiteY6" fmla="*/ 1648003 h 6434638"/>
              <a:gd name="connsiteX7" fmla="*/ 8456769 w 8456769"/>
              <a:gd name="connsiteY7" fmla="*/ 1546330 h 6434638"/>
              <a:gd name="connsiteX8" fmla="*/ 8456769 w 8456769"/>
              <a:gd name="connsiteY8" fmla="*/ 1599887 h 6434638"/>
              <a:gd name="connsiteX9" fmla="*/ 8327478 w 8456769"/>
              <a:gd name="connsiteY9" fmla="*/ 1685444 h 6434638"/>
              <a:gd name="connsiteX10" fmla="*/ 5601552 w 8456769"/>
              <a:gd name="connsiteY10" fmla="*/ 3481954 h 6434638"/>
              <a:gd name="connsiteX11" fmla="*/ 5250674 w 8456769"/>
              <a:gd name="connsiteY11" fmla="*/ 3616331 h 6434638"/>
              <a:gd name="connsiteX12" fmla="*/ 5023850 w 8456769"/>
              <a:gd name="connsiteY12" fmla="*/ 3530743 h 6434638"/>
              <a:gd name="connsiteX13" fmla="*/ 4938326 w 8456769"/>
              <a:gd name="connsiteY13" fmla="*/ 3303791 h 6434638"/>
              <a:gd name="connsiteX14" fmla="*/ 4938326 w 8456769"/>
              <a:gd name="connsiteY14" fmla="*/ 122873 h 6434638"/>
              <a:gd name="connsiteX15" fmla="*/ 3060862 w 8456769"/>
              <a:gd name="connsiteY15" fmla="*/ 0 h 6434638"/>
              <a:gd name="connsiteX16" fmla="*/ 3111058 w 8456769"/>
              <a:gd name="connsiteY16" fmla="*/ 0 h 6434638"/>
              <a:gd name="connsiteX17" fmla="*/ 83857 w 8456769"/>
              <a:gd name="connsiteY17" fmla="*/ 6018175 h 6434638"/>
              <a:gd name="connsiteX18" fmla="*/ 83857 w 8456769"/>
              <a:gd name="connsiteY18" fmla="*/ 6018111 h 6434638"/>
              <a:gd name="connsiteX19" fmla="*/ 44813 w 8456769"/>
              <a:gd name="connsiteY19" fmla="*/ 6163513 h 6434638"/>
              <a:gd name="connsiteX20" fmla="*/ 219067 w 8456769"/>
              <a:gd name="connsiteY20" fmla="*/ 6337959 h 6434638"/>
              <a:gd name="connsiteX21" fmla="*/ 2258559 w 8456769"/>
              <a:gd name="connsiteY21" fmla="*/ 6337959 h 6434638"/>
              <a:gd name="connsiteX22" fmla="*/ 2950507 w 8456769"/>
              <a:gd name="connsiteY22" fmla="*/ 5624791 h 6434638"/>
              <a:gd name="connsiteX23" fmla="*/ 2950507 w 8456769"/>
              <a:gd name="connsiteY23" fmla="*/ 4267375 h 6434638"/>
              <a:gd name="connsiteX24" fmla="*/ 3144762 w 8456769"/>
              <a:gd name="connsiteY24" fmla="*/ 4058438 h 6434638"/>
              <a:gd name="connsiteX25" fmla="*/ 3465893 w 8456769"/>
              <a:gd name="connsiteY25" fmla="*/ 4283467 h 6434638"/>
              <a:gd name="connsiteX26" fmla="*/ 4874856 w 8456769"/>
              <a:gd name="connsiteY26" fmla="*/ 5849563 h 6434638"/>
              <a:gd name="connsiteX27" fmla="*/ 5871779 w 8456769"/>
              <a:gd name="connsiteY27" fmla="*/ 6389760 h 6434638"/>
              <a:gd name="connsiteX28" fmla="*/ 6739710 w 8456769"/>
              <a:gd name="connsiteY28" fmla="*/ 5510738 h 6434638"/>
              <a:gd name="connsiteX29" fmla="*/ 6739710 w 8456769"/>
              <a:gd name="connsiteY29" fmla="*/ 4267375 h 6434638"/>
              <a:gd name="connsiteX30" fmla="*/ 6945378 w 8456769"/>
              <a:gd name="connsiteY30" fmla="*/ 4058438 h 6434638"/>
              <a:gd name="connsiteX31" fmla="*/ 7286063 w 8456769"/>
              <a:gd name="connsiteY31" fmla="*/ 4314496 h 6434638"/>
              <a:gd name="connsiteX32" fmla="*/ 8456769 w 8456769"/>
              <a:gd name="connsiteY32" fmla="*/ 5617225 h 6434638"/>
              <a:gd name="connsiteX33" fmla="*/ 8456769 w 8456769"/>
              <a:gd name="connsiteY33" fmla="*/ 5684319 h 6434638"/>
              <a:gd name="connsiteX34" fmla="*/ 7252789 w 8456769"/>
              <a:gd name="connsiteY34" fmla="*/ 4344564 h 6434638"/>
              <a:gd name="connsiteX35" fmla="*/ 6945442 w 8456769"/>
              <a:gd name="connsiteY35" fmla="*/ 4103316 h 6434638"/>
              <a:gd name="connsiteX36" fmla="*/ 6784652 w 8456769"/>
              <a:gd name="connsiteY36" fmla="*/ 4267375 h 6434638"/>
              <a:gd name="connsiteX37" fmla="*/ 6784652 w 8456769"/>
              <a:gd name="connsiteY37" fmla="*/ 5510738 h 6434638"/>
              <a:gd name="connsiteX38" fmla="*/ 5871843 w 8456769"/>
              <a:gd name="connsiteY38" fmla="*/ 6434638 h 6434638"/>
              <a:gd name="connsiteX39" fmla="*/ 4841518 w 8456769"/>
              <a:gd name="connsiteY39" fmla="*/ 5879632 h 6434638"/>
              <a:gd name="connsiteX40" fmla="*/ 3432555 w 8456769"/>
              <a:gd name="connsiteY40" fmla="*/ 4313535 h 6434638"/>
              <a:gd name="connsiteX41" fmla="*/ 3144826 w 8456769"/>
              <a:gd name="connsiteY41" fmla="*/ 4103380 h 6434638"/>
              <a:gd name="connsiteX42" fmla="*/ 2995448 w 8456769"/>
              <a:gd name="connsiteY42" fmla="*/ 4267439 h 6434638"/>
              <a:gd name="connsiteX43" fmla="*/ 2995448 w 8456769"/>
              <a:gd name="connsiteY43" fmla="*/ 5624791 h 6434638"/>
              <a:gd name="connsiteX44" fmla="*/ 2258623 w 8456769"/>
              <a:gd name="connsiteY44" fmla="*/ 6382837 h 6434638"/>
              <a:gd name="connsiteX45" fmla="*/ 219131 w 8456769"/>
              <a:gd name="connsiteY45" fmla="*/ 6382837 h 6434638"/>
              <a:gd name="connsiteX46" fmla="*/ 0 w 8456769"/>
              <a:gd name="connsiteY46" fmla="*/ 6163513 h 6434638"/>
              <a:gd name="connsiteX47" fmla="*/ 43788 w 8456769"/>
              <a:gd name="connsiteY47" fmla="*/ 5998044 h 64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56769" h="6434638">
                <a:moveTo>
                  <a:pt x="4925729" y="0"/>
                </a:moveTo>
                <a:lnTo>
                  <a:pt x="4970770" y="0"/>
                </a:lnTo>
                <a:lnTo>
                  <a:pt x="4983203" y="122873"/>
                </a:lnTo>
                <a:lnTo>
                  <a:pt x="4983203" y="3303791"/>
                </a:lnTo>
                <a:cubicBezTo>
                  <a:pt x="4984870" y="3469645"/>
                  <a:pt x="5084947" y="3569786"/>
                  <a:pt x="5250674" y="3571453"/>
                </a:cubicBezTo>
                <a:cubicBezTo>
                  <a:pt x="5308822" y="3571581"/>
                  <a:pt x="5423837" y="3545488"/>
                  <a:pt x="5576869" y="3444514"/>
                </a:cubicBezTo>
                <a:lnTo>
                  <a:pt x="8302796" y="1648003"/>
                </a:lnTo>
                <a:lnTo>
                  <a:pt x="8456769" y="1546330"/>
                </a:lnTo>
                <a:lnTo>
                  <a:pt x="8456769" y="1599887"/>
                </a:lnTo>
                <a:lnTo>
                  <a:pt x="8327478" y="1685444"/>
                </a:lnTo>
                <a:lnTo>
                  <a:pt x="5601552" y="3481954"/>
                </a:lnTo>
                <a:cubicBezTo>
                  <a:pt x="5442621" y="3586519"/>
                  <a:pt x="5321131" y="3616202"/>
                  <a:pt x="5250674" y="3616331"/>
                </a:cubicBezTo>
                <a:cubicBezTo>
                  <a:pt x="5157905" y="3616394"/>
                  <a:pt x="5078985" y="3586006"/>
                  <a:pt x="5023850" y="3530743"/>
                </a:cubicBezTo>
                <a:cubicBezTo>
                  <a:pt x="4968650" y="3475543"/>
                  <a:pt x="4938262" y="3396623"/>
                  <a:pt x="4938326" y="3303791"/>
                </a:cubicBezTo>
                <a:lnTo>
                  <a:pt x="4938326" y="122873"/>
                </a:lnTo>
                <a:close/>
                <a:moveTo>
                  <a:pt x="3060862" y="0"/>
                </a:moveTo>
                <a:lnTo>
                  <a:pt x="3111058" y="0"/>
                </a:lnTo>
                <a:lnTo>
                  <a:pt x="83857" y="6018175"/>
                </a:lnTo>
                <a:lnTo>
                  <a:pt x="83857" y="6018111"/>
                </a:lnTo>
                <a:cubicBezTo>
                  <a:pt x="54110" y="6077669"/>
                  <a:pt x="44813" y="6125816"/>
                  <a:pt x="44813" y="6163513"/>
                </a:cubicBezTo>
                <a:cubicBezTo>
                  <a:pt x="45647" y="6266155"/>
                  <a:pt x="116553" y="6337126"/>
                  <a:pt x="219067" y="6337959"/>
                </a:cubicBezTo>
                <a:lnTo>
                  <a:pt x="2258559" y="6337959"/>
                </a:lnTo>
                <a:cubicBezTo>
                  <a:pt x="2598282" y="6337254"/>
                  <a:pt x="2949801" y="6046640"/>
                  <a:pt x="2950507" y="5624791"/>
                </a:cubicBezTo>
                <a:lnTo>
                  <a:pt x="2950507" y="4267375"/>
                </a:lnTo>
                <a:cubicBezTo>
                  <a:pt x="2950699" y="4156079"/>
                  <a:pt x="3018080" y="4058695"/>
                  <a:pt x="3144762" y="4058438"/>
                </a:cubicBezTo>
                <a:cubicBezTo>
                  <a:pt x="3273881" y="4059977"/>
                  <a:pt x="3362226" y="4169414"/>
                  <a:pt x="3465893" y="4283467"/>
                </a:cubicBezTo>
                <a:lnTo>
                  <a:pt x="4874856" y="5849563"/>
                </a:lnTo>
                <a:cubicBezTo>
                  <a:pt x="5067702" y="6063565"/>
                  <a:pt x="5333569" y="6389375"/>
                  <a:pt x="5871779" y="6389760"/>
                </a:cubicBezTo>
                <a:cubicBezTo>
                  <a:pt x="6295166" y="6389632"/>
                  <a:pt x="6738813" y="6046383"/>
                  <a:pt x="6739710" y="5510738"/>
                </a:cubicBezTo>
                <a:lnTo>
                  <a:pt x="6739710" y="4267375"/>
                </a:lnTo>
                <a:cubicBezTo>
                  <a:pt x="6739903" y="4153771"/>
                  <a:pt x="6819529" y="4058695"/>
                  <a:pt x="6945378" y="4058438"/>
                </a:cubicBezTo>
                <a:cubicBezTo>
                  <a:pt x="7074433" y="4059977"/>
                  <a:pt x="7144442" y="4158130"/>
                  <a:pt x="7286063" y="4314496"/>
                </a:cubicBezTo>
                <a:lnTo>
                  <a:pt x="8456769" y="5617225"/>
                </a:lnTo>
                <a:lnTo>
                  <a:pt x="8456769" y="5684319"/>
                </a:lnTo>
                <a:lnTo>
                  <a:pt x="7252789" y="4344564"/>
                </a:lnTo>
                <a:cubicBezTo>
                  <a:pt x="7108797" y="4183518"/>
                  <a:pt x="7044109" y="4101841"/>
                  <a:pt x="6945442" y="4103316"/>
                </a:cubicBezTo>
                <a:cubicBezTo>
                  <a:pt x="6843570" y="4104213"/>
                  <a:pt x="6785871" y="4173709"/>
                  <a:pt x="6784652" y="4267375"/>
                </a:cubicBezTo>
                <a:lnTo>
                  <a:pt x="6784652" y="5510738"/>
                </a:lnTo>
                <a:cubicBezTo>
                  <a:pt x="6784332" y="6073374"/>
                  <a:pt x="6318118" y="6433740"/>
                  <a:pt x="5871843" y="6434638"/>
                </a:cubicBezTo>
                <a:cubicBezTo>
                  <a:pt x="5313246" y="6435023"/>
                  <a:pt x="5032184" y="6091838"/>
                  <a:pt x="4841518" y="5879632"/>
                </a:cubicBezTo>
                <a:lnTo>
                  <a:pt x="3432555" y="4313535"/>
                </a:lnTo>
                <a:cubicBezTo>
                  <a:pt x="3328375" y="4196469"/>
                  <a:pt x="3243493" y="4101841"/>
                  <a:pt x="3144826" y="4103380"/>
                </a:cubicBezTo>
                <a:cubicBezTo>
                  <a:pt x="3043788" y="4104598"/>
                  <a:pt x="2997372" y="4171465"/>
                  <a:pt x="2995448" y="4267439"/>
                </a:cubicBezTo>
                <a:lnTo>
                  <a:pt x="2995448" y="5624791"/>
                </a:lnTo>
                <a:cubicBezTo>
                  <a:pt x="2995000" y="6073118"/>
                  <a:pt x="2622901" y="6382708"/>
                  <a:pt x="2258623" y="6382837"/>
                </a:cubicBezTo>
                <a:lnTo>
                  <a:pt x="219131" y="6382837"/>
                </a:lnTo>
                <a:cubicBezTo>
                  <a:pt x="93858" y="6382644"/>
                  <a:pt x="192" y="6288850"/>
                  <a:pt x="0" y="6163513"/>
                </a:cubicBezTo>
                <a:cubicBezTo>
                  <a:pt x="0" y="6118316"/>
                  <a:pt x="11348" y="6062924"/>
                  <a:pt x="43788" y="599804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err="1"/>
          </a:p>
        </p:txBody>
      </p:sp>
      <p:sp>
        <p:nvSpPr>
          <p:cNvPr id="3" name="Footer Placeholder 4">
            <a:extLst>
              <a:ext uri="{FF2B5EF4-FFF2-40B4-BE49-F238E27FC236}">
                <a16:creationId xmlns:a16="http://schemas.microsoft.com/office/drawing/2014/main" id="{8764AA86-1622-3518-6E32-D8ED2D86205D}"/>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4" name="Slide Number Placeholder 4">
            <a:extLst>
              <a:ext uri="{FF2B5EF4-FFF2-40B4-BE49-F238E27FC236}">
                <a16:creationId xmlns:a16="http://schemas.microsoft.com/office/drawing/2014/main" id="{329EE23D-ACA4-17D4-030D-3E4CBE08C52F}"/>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1604519207"/>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with aqu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4191000" cy="1485900"/>
          </a:xfrm>
        </p:spPr>
        <p:txBody>
          <a:bodyPr anchor="t"/>
          <a:lstStyle>
            <a:lvl1pPr>
              <a:defRPr sz="5400">
                <a:solidFill>
                  <a:schemeClr val="bg1"/>
                </a:solidFill>
              </a:defRPr>
            </a:lvl1pPr>
          </a:lstStyle>
          <a:p>
            <a:r>
              <a:rPr lang="en-US"/>
              <a:t>Click to edit Master title</a:t>
            </a:r>
          </a:p>
        </p:txBody>
      </p:sp>
      <p:sp>
        <p:nvSpPr>
          <p:cNvPr id="6" name="Freeform: Shape 5">
            <a:extLst>
              <a:ext uri="{FF2B5EF4-FFF2-40B4-BE49-F238E27FC236}">
                <a16:creationId xmlns:a16="http://schemas.microsoft.com/office/drawing/2014/main" id="{FD7C3C62-71C6-956C-7979-E85594C6A05B}"/>
              </a:ext>
            </a:extLst>
          </p:cNvPr>
          <p:cNvSpPr/>
          <p:nvPr userDrawn="1"/>
        </p:nvSpPr>
        <p:spPr>
          <a:xfrm>
            <a:off x="3735231" y="0"/>
            <a:ext cx="8456769" cy="6434638"/>
          </a:xfrm>
          <a:custGeom>
            <a:avLst/>
            <a:gdLst>
              <a:gd name="connsiteX0" fmla="*/ 4925729 w 8456769"/>
              <a:gd name="connsiteY0" fmla="*/ 0 h 6434638"/>
              <a:gd name="connsiteX1" fmla="*/ 4970770 w 8456769"/>
              <a:gd name="connsiteY1" fmla="*/ 0 h 6434638"/>
              <a:gd name="connsiteX2" fmla="*/ 4983203 w 8456769"/>
              <a:gd name="connsiteY2" fmla="*/ 122873 h 6434638"/>
              <a:gd name="connsiteX3" fmla="*/ 4983203 w 8456769"/>
              <a:gd name="connsiteY3" fmla="*/ 3303791 h 6434638"/>
              <a:gd name="connsiteX4" fmla="*/ 5250674 w 8456769"/>
              <a:gd name="connsiteY4" fmla="*/ 3571453 h 6434638"/>
              <a:gd name="connsiteX5" fmla="*/ 5576869 w 8456769"/>
              <a:gd name="connsiteY5" fmla="*/ 3444514 h 6434638"/>
              <a:gd name="connsiteX6" fmla="*/ 8302796 w 8456769"/>
              <a:gd name="connsiteY6" fmla="*/ 1648003 h 6434638"/>
              <a:gd name="connsiteX7" fmla="*/ 8456769 w 8456769"/>
              <a:gd name="connsiteY7" fmla="*/ 1546330 h 6434638"/>
              <a:gd name="connsiteX8" fmla="*/ 8456769 w 8456769"/>
              <a:gd name="connsiteY8" fmla="*/ 1599887 h 6434638"/>
              <a:gd name="connsiteX9" fmla="*/ 8327478 w 8456769"/>
              <a:gd name="connsiteY9" fmla="*/ 1685444 h 6434638"/>
              <a:gd name="connsiteX10" fmla="*/ 5601552 w 8456769"/>
              <a:gd name="connsiteY10" fmla="*/ 3481954 h 6434638"/>
              <a:gd name="connsiteX11" fmla="*/ 5250674 w 8456769"/>
              <a:gd name="connsiteY11" fmla="*/ 3616331 h 6434638"/>
              <a:gd name="connsiteX12" fmla="*/ 5023850 w 8456769"/>
              <a:gd name="connsiteY12" fmla="*/ 3530743 h 6434638"/>
              <a:gd name="connsiteX13" fmla="*/ 4938326 w 8456769"/>
              <a:gd name="connsiteY13" fmla="*/ 3303791 h 6434638"/>
              <a:gd name="connsiteX14" fmla="*/ 4938326 w 8456769"/>
              <a:gd name="connsiteY14" fmla="*/ 122873 h 6434638"/>
              <a:gd name="connsiteX15" fmla="*/ 3060862 w 8456769"/>
              <a:gd name="connsiteY15" fmla="*/ 0 h 6434638"/>
              <a:gd name="connsiteX16" fmla="*/ 3111058 w 8456769"/>
              <a:gd name="connsiteY16" fmla="*/ 0 h 6434638"/>
              <a:gd name="connsiteX17" fmla="*/ 83857 w 8456769"/>
              <a:gd name="connsiteY17" fmla="*/ 6018175 h 6434638"/>
              <a:gd name="connsiteX18" fmla="*/ 83857 w 8456769"/>
              <a:gd name="connsiteY18" fmla="*/ 6018111 h 6434638"/>
              <a:gd name="connsiteX19" fmla="*/ 44813 w 8456769"/>
              <a:gd name="connsiteY19" fmla="*/ 6163513 h 6434638"/>
              <a:gd name="connsiteX20" fmla="*/ 219067 w 8456769"/>
              <a:gd name="connsiteY20" fmla="*/ 6337959 h 6434638"/>
              <a:gd name="connsiteX21" fmla="*/ 2258559 w 8456769"/>
              <a:gd name="connsiteY21" fmla="*/ 6337959 h 6434638"/>
              <a:gd name="connsiteX22" fmla="*/ 2950507 w 8456769"/>
              <a:gd name="connsiteY22" fmla="*/ 5624791 h 6434638"/>
              <a:gd name="connsiteX23" fmla="*/ 2950507 w 8456769"/>
              <a:gd name="connsiteY23" fmla="*/ 4267375 h 6434638"/>
              <a:gd name="connsiteX24" fmla="*/ 3144762 w 8456769"/>
              <a:gd name="connsiteY24" fmla="*/ 4058438 h 6434638"/>
              <a:gd name="connsiteX25" fmla="*/ 3465893 w 8456769"/>
              <a:gd name="connsiteY25" fmla="*/ 4283467 h 6434638"/>
              <a:gd name="connsiteX26" fmla="*/ 4874856 w 8456769"/>
              <a:gd name="connsiteY26" fmla="*/ 5849563 h 6434638"/>
              <a:gd name="connsiteX27" fmla="*/ 5871779 w 8456769"/>
              <a:gd name="connsiteY27" fmla="*/ 6389760 h 6434638"/>
              <a:gd name="connsiteX28" fmla="*/ 6739710 w 8456769"/>
              <a:gd name="connsiteY28" fmla="*/ 5510738 h 6434638"/>
              <a:gd name="connsiteX29" fmla="*/ 6739710 w 8456769"/>
              <a:gd name="connsiteY29" fmla="*/ 4267375 h 6434638"/>
              <a:gd name="connsiteX30" fmla="*/ 6945378 w 8456769"/>
              <a:gd name="connsiteY30" fmla="*/ 4058438 h 6434638"/>
              <a:gd name="connsiteX31" fmla="*/ 7286063 w 8456769"/>
              <a:gd name="connsiteY31" fmla="*/ 4314496 h 6434638"/>
              <a:gd name="connsiteX32" fmla="*/ 8456769 w 8456769"/>
              <a:gd name="connsiteY32" fmla="*/ 5617225 h 6434638"/>
              <a:gd name="connsiteX33" fmla="*/ 8456769 w 8456769"/>
              <a:gd name="connsiteY33" fmla="*/ 5684319 h 6434638"/>
              <a:gd name="connsiteX34" fmla="*/ 7252789 w 8456769"/>
              <a:gd name="connsiteY34" fmla="*/ 4344564 h 6434638"/>
              <a:gd name="connsiteX35" fmla="*/ 6945442 w 8456769"/>
              <a:gd name="connsiteY35" fmla="*/ 4103316 h 6434638"/>
              <a:gd name="connsiteX36" fmla="*/ 6784652 w 8456769"/>
              <a:gd name="connsiteY36" fmla="*/ 4267375 h 6434638"/>
              <a:gd name="connsiteX37" fmla="*/ 6784652 w 8456769"/>
              <a:gd name="connsiteY37" fmla="*/ 5510738 h 6434638"/>
              <a:gd name="connsiteX38" fmla="*/ 5871843 w 8456769"/>
              <a:gd name="connsiteY38" fmla="*/ 6434638 h 6434638"/>
              <a:gd name="connsiteX39" fmla="*/ 4841518 w 8456769"/>
              <a:gd name="connsiteY39" fmla="*/ 5879632 h 6434638"/>
              <a:gd name="connsiteX40" fmla="*/ 3432555 w 8456769"/>
              <a:gd name="connsiteY40" fmla="*/ 4313535 h 6434638"/>
              <a:gd name="connsiteX41" fmla="*/ 3144826 w 8456769"/>
              <a:gd name="connsiteY41" fmla="*/ 4103380 h 6434638"/>
              <a:gd name="connsiteX42" fmla="*/ 2995448 w 8456769"/>
              <a:gd name="connsiteY42" fmla="*/ 4267439 h 6434638"/>
              <a:gd name="connsiteX43" fmla="*/ 2995448 w 8456769"/>
              <a:gd name="connsiteY43" fmla="*/ 5624791 h 6434638"/>
              <a:gd name="connsiteX44" fmla="*/ 2258623 w 8456769"/>
              <a:gd name="connsiteY44" fmla="*/ 6382837 h 6434638"/>
              <a:gd name="connsiteX45" fmla="*/ 219131 w 8456769"/>
              <a:gd name="connsiteY45" fmla="*/ 6382837 h 6434638"/>
              <a:gd name="connsiteX46" fmla="*/ 0 w 8456769"/>
              <a:gd name="connsiteY46" fmla="*/ 6163513 h 6434638"/>
              <a:gd name="connsiteX47" fmla="*/ 43788 w 8456769"/>
              <a:gd name="connsiteY47" fmla="*/ 5998044 h 64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56769" h="6434638">
                <a:moveTo>
                  <a:pt x="4925729" y="0"/>
                </a:moveTo>
                <a:lnTo>
                  <a:pt x="4970770" y="0"/>
                </a:lnTo>
                <a:lnTo>
                  <a:pt x="4983203" y="122873"/>
                </a:lnTo>
                <a:lnTo>
                  <a:pt x="4983203" y="3303791"/>
                </a:lnTo>
                <a:cubicBezTo>
                  <a:pt x="4984870" y="3469645"/>
                  <a:pt x="5084947" y="3569786"/>
                  <a:pt x="5250674" y="3571453"/>
                </a:cubicBezTo>
                <a:cubicBezTo>
                  <a:pt x="5308822" y="3571581"/>
                  <a:pt x="5423837" y="3545488"/>
                  <a:pt x="5576869" y="3444514"/>
                </a:cubicBezTo>
                <a:lnTo>
                  <a:pt x="8302796" y="1648003"/>
                </a:lnTo>
                <a:lnTo>
                  <a:pt x="8456769" y="1546330"/>
                </a:lnTo>
                <a:lnTo>
                  <a:pt x="8456769" y="1599887"/>
                </a:lnTo>
                <a:lnTo>
                  <a:pt x="8327478" y="1685444"/>
                </a:lnTo>
                <a:lnTo>
                  <a:pt x="5601552" y="3481954"/>
                </a:lnTo>
                <a:cubicBezTo>
                  <a:pt x="5442621" y="3586519"/>
                  <a:pt x="5321131" y="3616202"/>
                  <a:pt x="5250674" y="3616331"/>
                </a:cubicBezTo>
                <a:cubicBezTo>
                  <a:pt x="5157905" y="3616394"/>
                  <a:pt x="5078985" y="3586006"/>
                  <a:pt x="5023850" y="3530743"/>
                </a:cubicBezTo>
                <a:cubicBezTo>
                  <a:pt x="4968650" y="3475543"/>
                  <a:pt x="4938262" y="3396623"/>
                  <a:pt x="4938326" y="3303791"/>
                </a:cubicBezTo>
                <a:lnTo>
                  <a:pt x="4938326" y="122873"/>
                </a:lnTo>
                <a:close/>
                <a:moveTo>
                  <a:pt x="3060862" y="0"/>
                </a:moveTo>
                <a:lnTo>
                  <a:pt x="3111058" y="0"/>
                </a:lnTo>
                <a:lnTo>
                  <a:pt x="83857" y="6018175"/>
                </a:lnTo>
                <a:lnTo>
                  <a:pt x="83857" y="6018111"/>
                </a:lnTo>
                <a:cubicBezTo>
                  <a:pt x="54110" y="6077669"/>
                  <a:pt x="44813" y="6125816"/>
                  <a:pt x="44813" y="6163513"/>
                </a:cubicBezTo>
                <a:cubicBezTo>
                  <a:pt x="45647" y="6266155"/>
                  <a:pt x="116553" y="6337126"/>
                  <a:pt x="219067" y="6337959"/>
                </a:cubicBezTo>
                <a:lnTo>
                  <a:pt x="2258559" y="6337959"/>
                </a:lnTo>
                <a:cubicBezTo>
                  <a:pt x="2598282" y="6337254"/>
                  <a:pt x="2949801" y="6046640"/>
                  <a:pt x="2950507" y="5624791"/>
                </a:cubicBezTo>
                <a:lnTo>
                  <a:pt x="2950507" y="4267375"/>
                </a:lnTo>
                <a:cubicBezTo>
                  <a:pt x="2950699" y="4156079"/>
                  <a:pt x="3018080" y="4058695"/>
                  <a:pt x="3144762" y="4058438"/>
                </a:cubicBezTo>
                <a:cubicBezTo>
                  <a:pt x="3273881" y="4059977"/>
                  <a:pt x="3362226" y="4169414"/>
                  <a:pt x="3465893" y="4283467"/>
                </a:cubicBezTo>
                <a:lnTo>
                  <a:pt x="4874856" y="5849563"/>
                </a:lnTo>
                <a:cubicBezTo>
                  <a:pt x="5067702" y="6063565"/>
                  <a:pt x="5333569" y="6389375"/>
                  <a:pt x="5871779" y="6389760"/>
                </a:cubicBezTo>
                <a:cubicBezTo>
                  <a:pt x="6295166" y="6389632"/>
                  <a:pt x="6738813" y="6046383"/>
                  <a:pt x="6739710" y="5510738"/>
                </a:cubicBezTo>
                <a:lnTo>
                  <a:pt x="6739710" y="4267375"/>
                </a:lnTo>
                <a:cubicBezTo>
                  <a:pt x="6739903" y="4153771"/>
                  <a:pt x="6819529" y="4058695"/>
                  <a:pt x="6945378" y="4058438"/>
                </a:cubicBezTo>
                <a:cubicBezTo>
                  <a:pt x="7074433" y="4059977"/>
                  <a:pt x="7144442" y="4158130"/>
                  <a:pt x="7286063" y="4314496"/>
                </a:cubicBezTo>
                <a:lnTo>
                  <a:pt x="8456769" y="5617225"/>
                </a:lnTo>
                <a:lnTo>
                  <a:pt x="8456769" y="5684319"/>
                </a:lnTo>
                <a:lnTo>
                  <a:pt x="7252789" y="4344564"/>
                </a:lnTo>
                <a:cubicBezTo>
                  <a:pt x="7108797" y="4183518"/>
                  <a:pt x="7044109" y="4101841"/>
                  <a:pt x="6945442" y="4103316"/>
                </a:cubicBezTo>
                <a:cubicBezTo>
                  <a:pt x="6843570" y="4104213"/>
                  <a:pt x="6785871" y="4173709"/>
                  <a:pt x="6784652" y="4267375"/>
                </a:cubicBezTo>
                <a:lnTo>
                  <a:pt x="6784652" y="5510738"/>
                </a:lnTo>
                <a:cubicBezTo>
                  <a:pt x="6784332" y="6073374"/>
                  <a:pt x="6318118" y="6433740"/>
                  <a:pt x="5871843" y="6434638"/>
                </a:cubicBezTo>
                <a:cubicBezTo>
                  <a:pt x="5313246" y="6435023"/>
                  <a:pt x="5032184" y="6091838"/>
                  <a:pt x="4841518" y="5879632"/>
                </a:cubicBezTo>
                <a:lnTo>
                  <a:pt x="3432555" y="4313535"/>
                </a:lnTo>
                <a:cubicBezTo>
                  <a:pt x="3328375" y="4196469"/>
                  <a:pt x="3243493" y="4101841"/>
                  <a:pt x="3144826" y="4103380"/>
                </a:cubicBezTo>
                <a:cubicBezTo>
                  <a:pt x="3043788" y="4104598"/>
                  <a:pt x="2997372" y="4171465"/>
                  <a:pt x="2995448" y="4267439"/>
                </a:cubicBezTo>
                <a:lnTo>
                  <a:pt x="2995448" y="5624791"/>
                </a:lnTo>
                <a:cubicBezTo>
                  <a:pt x="2995000" y="6073118"/>
                  <a:pt x="2622901" y="6382708"/>
                  <a:pt x="2258623" y="6382837"/>
                </a:cubicBezTo>
                <a:lnTo>
                  <a:pt x="219131" y="6382837"/>
                </a:lnTo>
                <a:cubicBezTo>
                  <a:pt x="93858" y="6382644"/>
                  <a:pt x="192" y="6288850"/>
                  <a:pt x="0" y="6163513"/>
                </a:cubicBezTo>
                <a:cubicBezTo>
                  <a:pt x="0" y="6118316"/>
                  <a:pt x="11348" y="6062924"/>
                  <a:pt x="43788" y="5998044"/>
                </a:cubicBezTo>
                <a:close/>
              </a:path>
            </a:pathLst>
          </a:custGeom>
          <a:gradFill flip="none" rotWithShape="1">
            <a:gsLst>
              <a:gs pos="0">
                <a:srgbClr val="58CCF2"/>
              </a:gs>
              <a:gs pos="100000">
                <a:srgbClr val="3BFFBE"/>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err="1"/>
          </a:p>
        </p:txBody>
      </p:sp>
      <p:sp>
        <p:nvSpPr>
          <p:cNvPr id="3" name="Footer Placeholder 4">
            <a:extLst>
              <a:ext uri="{FF2B5EF4-FFF2-40B4-BE49-F238E27FC236}">
                <a16:creationId xmlns:a16="http://schemas.microsoft.com/office/drawing/2014/main" id="{87236DDF-2A57-C88C-2996-8C7CEDF0632E}"/>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4" name="Slide Number Placeholder 4">
            <a:extLst>
              <a:ext uri="{FF2B5EF4-FFF2-40B4-BE49-F238E27FC236}">
                <a16:creationId xmlns:a16="http://schemas.microsoft.com/office/drawing/2014/main" id="{30047A41-8F85-E1F0-DE8A-AB4DB2B3ECDB}"/>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124913623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gradient with white">
    <p:bg>
      <p:bgPr>
        <a:gradFill>
          <a:gsLst>
            <a:gs pos="10000">
              <a:schemeClr val="accent1"/>
            </a:gs>
            <a:gs pos="64000">
              <a:srgbClr val="009CD2"/>
            </a:gs>
            <a:gs pos="83000">
              <a:srgbClr val="00D0C5"/>
            </a:gs>
            <a:gs pos="100000">
              <a:schemeClr val="accent4"/>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E170-CC33-B2FB-CF3E-EDF517DD7BB9}"/>
              </a:ext>
            </a:extLst>
          </p:cNvPr>
          <p:cNvSpPr>
            <a:spLocks noGrp="1"/>
          </p:cNvSpPr>
          <p:nvPr>
            <p:ph type="title"/>
          </p:nvPr>
        </p:nvSpPr>
        <p:spPr>
          <a:xfrm>
            <a:off x="381000" y="1943101"/>
            <a:ext cx="4191000" cy="1485900"/>
          </a:xfrm>
        </p:spPr>
        <p:txBody>
          <a:bodyPr anchor="t"/>
          <a:lstStyle>
            <a:lvl1pPr>
              <a:defRPr sz="5400">
                <a:solidFill>
                  <a:schemeClr val="bg1"/>
                </a:solidFill>
              </a:defRPr>
            </a:lvl1pPr>
          </a:lstStyle>
          <a:p>
            <a:r>
              <a:rPr lang="en-US"/>
              <a:t>Click to edit Master title</a:t>
            </a:r>
          </a:p>
        </p:txBody>
      </p:sp>
      <p:sp>
        <p:nvSpPr>
          <p:cNvPr id="6" name="Freeform: Shape 5">
            <a:extLst>
              <a:ext uri="{FF2B5EF4-FFF2-40B4-BE49-F238E27FC236}">
                <a16:creationId xmlns:a16="http://schemas.microsoft.com/office/drawing/2014/main" id="{D39FF84F-875A-00E8-5BA2-71CDF9AD764E}"/>
              </a:ext>
            </a:extLst>
          </p:cNvPr>
          <p:cNvSpPr/>
          <p:nvPr userDrawn="1"/>
        </p:nvSpPr>
        <p:spPr>
          <a:xfrm>
            <a:off x="3735231" y="0"/>
            <a:ext cx="8456769" cy="6434638"/>
          </a:xfrm>
          <a:custGeom>
            <a:avLst/>
            <a:gdLst>
              <a:gd name="connsiteX0" fmla="*/ 4925729 w 8456769"/>
              <a:gd name="connsiteY0" fmla="*/ 0 h 6434638"/>
              <a:gd name="connsiteX1" fmla="*/ 4970770 w 8456769"/>
              <a:gd name="connsiteY1" fmla="*/ 0 h 6434638"/>
              <a:gd name="connsiteX2" fmla="*/ 4983203 w 8456769"/>
              <a:gd name="connsiteY2" fmla="*/ 122873 h 6434638"/>
              <a:gd name="connsiteX3" fmla="*/ 4983203 w 8456769"/>
              <a:gd name="connsiteY3" fmla="*/ 3303791 h 6434638"/>
              <a:gd name="connsiteX4" fmla="*/ 5250674 w 8456769"/>
              <a:gd name="connsiteY4" fmla="*/ 3571453 h 6434638"/>
              <a:gd name="connsiteX5" fmla="*/ 5576869 w 8456769"/>
              <a:gd name="connsiteY5" fmla="*/ 3444514 h 6434638"/>
              <a:gd name="connsiteX6" fmla="*/ 8302796 w 8456769"/>
              <a:gd name="connsiteY6" fmla="*/ 1648003 h 6434638"/>
              <a:gd name="connsiteX7" fmla="*/ 8456769 w 8456769"/>
              <a:gd name="connsiteY7" fmla="*/ 1546330 h 6434638"/>
              <a:gd name="connsiteX8" fmla="*/ 8456769 w 8456769"/>
              <a:gd name="connsiteY8" fmla="*/ 1599887 h 6434638"/>
              <a:gd name="connsiteX9" fmla="*/ 8327478 w 8456769"/>
              <a:gd name="connsiteY9" fmla="*/ 1685444 h 6434638"/>
              <a:gd name="connsiteX10" fmla="*/ 5601552 w 8456769"/>
              <a:gd name="connsiteY10" fmla="*/ 3481954 h 6434638"/>
              <a:gd name="connsiteX11" fmla="*/ 5250674 w 8456769"/>
              <a:gd name="connsiteY11" fmla="*/ 3616331 h 6434638"/>
              <a:gd name="connsiteX12" fmla="*/ 5023850 w 8456769"/>
              <a:gd name="connsiteY12" fmla="*/ 3530743 h 6434638"/>
              <a:gd name="connsiteX13" fmla="*/ 4938326 w 8456769"/>
              <a:gd name="connsiteY13" fmla="*/ 3303791 h 6434638"/>
              <a:gd name="connsiteX14" fmla="*/ 4938326 w 8456769"/>
              <a:gd name="connsiteY14" fmla="*/ 122873 h 6434638"/>
              <a:gd name="connsiteX15" fmla="*/ 3060862 w 8456769"/>
              <a:gd name="connsiteY15" fmla="*/ 0 h 6434638"/>
              <a:gd name="connsiteX16" fmla="*/ 3111058 w 8456769"/>
              <a:gd name="connsiteY16" fmla="*/ 0 h 6434638"/>
              <a:gd name="connsiteX17" fmla="*/ 83857 w 8456769"/>
              <a:gd name="connsiteY17" fmla="*/ 6018175 h 6434638"/>
              <a:gd name="connsiteX18" fmla="*/ 83857 w 8456769"/>
              <a:gd name="connsiteY18" fmla="*/ 6018111 h 6434638"/>
              <a:gd name="connsiteX19" fmla="*/ 44813 w 8456769"/>
              <a:gd name="connsiteY19" fmla="*/ 6163513 h 6434638"/>
              <a:gd name="connsiteX20" fmla="*/ 219067 w 8456769"/>
              <a:gd name="connsiteY20" fmla="*/ 6337959 h 6434638"/>
              <a:gd name="connsiteX21" fmla="*/ 2258559 w 8456769"/>
              <a:gd name="connsiteY21" fmla="*/ 6337959 h 6434638"/>
              <a:gd name="connsiteX22" fmla="*/ 2950507 w 8456769"/>
              <a:gd name="connsiteY22" fmla="*/ 5624791 h 6434638"/>
              <a:gd name="connsiteX23" fmla="*/ 2950507 w 8456769"/>
              <a:gd name="connsiteY23" fmla="*/ 4267375 h 6434638"/>
              <a:gd name="connsiteX24" fmla="*/ 3144762 w 8456769"/>
              <a:gd name="connsiteY24" fmla="*/ 4058438 h 6434638"/>
              <a:gd name="connsiteX25" fmla="*/ 3465893 w 8456769"/>
              <a:gd name="connsiteY25" fmla="*/ 4283467 h 6434638"/>
              <a:gd name="connsiteX26" fmla="*/ 4874856 w 8456769"/>
              <a:gd name="connsiteY26" fmla="*/ 5849563 h 6434638"/>
              <a:gd name="connsiteX27" fmla="*/ 5871779 w 8456769"/>
              <a:gd name="connsiteY27" fmla="*/ 6389760 h 6434638"/>
              <a:gd name="connsiteX28" fmla="*/ 6739710 w 8456769"/>
              <a:gd name="connsiteY28" fmla="*/ 5510738 h 6434638"/>
              <a:gd name="connsiteX29" fmla="*/ 6739710 w 8456769"/>
              <a:gd name="connsiteY29" fmla="*/ 4267375 h 6434638"/>
              <a:gd name="connsiteX30" fmla="*/ 6945378 w 8456769"/>
              <a:gd name="connsiteY30" fmla="*/ 4058438 h 6434638"/>
              <a:gd name="connsiteX31" fmla="*/ 7286063 w 8456769"/>
              <a:gd name="connsiteY31" fmla="*/ 4314496 h 6434638"/>
              <a:gd name="connsiteX32" fmla="*/ 8456769 w 8456769"/>
              <a:gd name="connsiteY32" fmla="*/ 5617225 h 6434638"/>
              <a:gd name="connsiteX33" fmla="*/ 8456769 w 8456769"/>
              <a:gd name="connsiteY33" fmla="*/ 5684319 h 6434638"/>
              <a:gd name="connsiteX34" fmla="*/ 7252789 w 8456769"/>
              <a:gd name="connsiteY34" fmla="*/ 4344564 h 6434638"/>
              <a:gd name="connsiteX35" fmla="*/ 6945442 w 8456769"/>
              <a:gd name="connsiteY35" fmla="*/ 4103316 h 6434638"/>
              <a:gd name="connsiteX36" fmla="*/ 6784652 w 8456769"/>
              <a:gd name="connsiteY36" fmla="*/ 4267375 h 6434638"/>
              <a:gd name="connsiteX37" fmla="*/ 6784652 w 8456769"/>
              <a:gd name="connsiteY37" fmla="*/ 5510738 h 6434638"/>
              <a:gd name="connsiteX38" fmla="*/ 5871843 w 8456769"/>
              <a:gd name="connsiteY38" fmla="*/ 6434638 h 6434638"/>
              <a:gd name="connsiteX39" fmla="*/ 4841518 w 8456769"/>
              <a:gd name="connsiteY39" fmla="*/ 5879632 h 6434638"/>
              <a:gd name="connsiteX40" fmla="*/ 3432555 w 8456769"/>
              <a:gd name="connsiteY40" fmla="*/ 4313535 h 6434638"/>
              <a:gd name="connsiteX41" fmla="*/ 3144826 w 8456769"/>
              <a:gd name="connsiteY41" fmla="*/ 4103380 h 6434638"/>
              <a:gd name="connsiteX42" fmla="*/ 2995448 w 8456769"/>
              <a:gd name="connsiteY42" fmla="*/ 4267439 h 6434638"/>
              <a:gd name="connsiteX43" fmla="*/ 2995448 w 8456769"/>
              <a:gd name="connsiteY43" fmla="*/ 5624791 h 6434638"/>
              <a:gd name="connsiteX44" fmla="*/ 2258623 w 8456769"/>
              <a:gd name="connsiteY44" fmla="*/ 6382837 h 6434638"/>
              <a:gd name="connsiteX45" fmla="*/ 219131 w 8456769"/>
              <a:gd name="connsiteY45" fmla="*/ 6382837 h 6434638"/>
              <a:gd name="connsiteX46" fmla="*/ 0 w 8456769"/>
              <a:gd name="connsiteY46" fmla="*/ 6163513 h 6434638"/>
              <a:gd name="connsiteX47" fmla="*/ 43788 w 8456769"/>
              <a:gd name="connsiteY47" fmla="*/ 5998044 h 64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56769" h="6434638">
                <a:moveTo>
                  <a:pt x="4925729" y="0"/>
                </a:moveTo>
                <a:lnTo>
                  <a:pt x="4970770" y="0"/>
                </a:lnTo>
                <a:lnTo>
                  <a:pt x="4983203" y="122873"/>
                </a:lnTo>
                <a:lnTo>
                  <a:pt x="4983203" y="3303791"/>
                </a:lnTo>
                <a:cubicBezTo>
                  <a:pt x="4984870" y="3469645"/>
                  <a:pt x="5084947" y="3569786"/>
                  <a:pt x="5250674" y="3571453"/>
                </a:cubicBezTo>
                <a:cubicBezTo>
                  <a:pt x="5308822" y="3571581"/>
                  <a:pt x="5423837" y="3545488"/>
                  <a:pt x="5576869" y="3444514"/>
                </a:cubicBezTo>
                <a:lnTo>
                  <a:pt x="8302796" y="1648003"/>
                </a:lnTo>
                <a:lnTo>
                  <a:pt x="8456769" y="1546330"/>
                </a:lnTo>
                <a:lnTo>
                  <a:pt x="8456769" y="1599887"/>
                </a:lnTo>
                <a:lnTo>
                  <a:pt x="8327478" y="1685444"/>
                </a:lnTo>
                <a:lnTo>
                  <a:pt x="5601552" y="3481954"/>
                </a:lnTo>
                <a:cubicBezTo>
                  <a:pt x="5442621" y="3586519"/>
                  <a:pt x="5321131" y="3616202"/>
                  <a:pt x="5250674" y="3616331"/>
                </a:cubicBezTo>
                <a:cubicBezTo>
                  <a:pt x="5157905" y="3616394"/>
                  <a:pt x="5078985" y="3586006"/>
                  <a:pt x="5023850" y="3530743"/>
                </a:cubicBezTo>
                <a:cubicBezTo>
                  <a:pt x="4968650" y="3475543"/>
                  <a:pt x="4938262" y="3396623"/>
                  <a:pt x="4938326" y="3303791"/>
                </a:cubicBezTo>
                <a:lnTo>
                  <a:pt x="4938326" y="122873"/>
                </a:lnTo>
                <a:close/>
                <a:moveTo>
                  <a:pt x="3060862" y="0"/>
                </a:moveTo>
                <a:lnTo>
                  <a:pt x="3111058" y="0"/>
                </a:lnTo>
                <a:lnTo>
                  <a:pt x="83857" y="6018175"/>
                </a:lnTo>
                <a:lnTo>
                  <a:pt x="83857" y="6018111"/>
                </a:lnTo>
                <a:cubicBezTo>
                  <a:pt x="54110" y="6077669"/>
                  <a:pt x="44813" y="6125816"/>
                  <a:pt x="44813" y="6163513"/>
                </a:cubicBezTo>
                <a:cubicBezTo>
                  <a:pt x="45647" y="6266155"/>
                  <a:pt x="116553" y="6337126"/>
                  <a:pt x="219067" y="6337959"/>
                </a:cubicBezTo>
                <a:lnTo>
                  <a:pt x="2258559" y="6337959"/>
                </a:lnTo>
                <a:cubicBezTo>
                  <a:pt x="2598282" y="6337254"/>
                  <a:pt x="2949801" y="6046640"/>
                  <a:pt x="2950507" y="5624791"/>
                </a:cubicBezTo>
                <a:lnTo>
                  <a:pt x="2950507" y="4267375"/>
                </a:lnTo>
                <a:cubicBezTo>
                  <a:pt x="2950699" y="4156079"/>
                  <a:pt x="3018080" y="4058695"/>
                  <a:pt x="3144762" y="4058438"/>
                </a:cubicBezTo>
                <a:cubicBezTo>
                  <a:pt x="3273881" y="4059977"/>
                  <a:pt x="3362226" y="4169414"/>
                  <a:pt x="3465893" y="4283467"/>
                </a:cubicBezTo>
                <a:lnTo>
                  <a:pt x="4874856" y="5849563"/>
                </a:lnTo>
                <a:cubicBezTo>
                  <a:pt x="5067702" y="6063565"/>
                  <a:pt x="5333569" y="6389375"/>
                  <a:pt x="5871779" y="6389760"/>
                </a:cubicBezTo>
                <a:cubicBezTo>
                  <a:pt x="6295166" y="6389632"/>
                  <a:pt x="6738813" y="6046383"/>
                  <a:pt x="6739710" y="5510738"/>
                </a:cubicBezTo>
                <a:lnTo>
                  <a:pt x="6739710" y="4267375"/>
                </a:lnTo>
                <a:cubicBezTo>
                  <a:pt x="6739903" y="4153771"/>
                  <a:pt x="6819529" y="4058695"/>
                  <a:pt x="6945378" y="4058438"/>
                </a:cubicBezTo>
                <a:cubicBezTo>
                  <a:pt x="7074433" y="4059977"/>
                  <a:pt x="7144442" y="4158130"/>
                  <a:pt x="7286063" y="4314496"/>
                </a:cubicBezTo>
                <a:lnTo>
                  <a:pt x="8456769" y="5617225"/>
                </a:lnTo>
                <a:lnTo>
                  <a:pt x="8456769" y="5684319"/>
                </a:lnTo>
                <a:lnTo>
                  <a:pt x="7252789" y="4344564"/>
                </a:lnTo>
                <a:cubicBezTo>
                  <a:pt x="7108797" y="4183518"/>
                  <a:pt x="7044109" y="4101841"/>
                  <a:pt x="6945442" y="4103316"/>
                </a:cubicBezTo>
                <a:cubicBezTo>
                  <a:pt x="6843570" y="4104213"/>
                  <a:pt x="6785871" y="4173709"/>
                  <a:pt x="6784652" y="4267375"/>
                </a:cubicBezTo>
                <a:lnTo>
                  <a:pt x="6784652" y="5510738"/>
                </a:lnTo>
                <a:cubicBezTo>
                  <a:pt x="6784332" y="6073374"/>
                  <a:pt x="6318118" y="6433740"/>
                  <a:pt x="5871843" y="6434638"/>
                </a:cubicBezTo>
                <a:cubicBezTo>
                  <a:pt x="5313246" y="6435023"/>
                  <a:pt x="5032184" y="6091838"/>
                  <a:pt x="4841518" y="5879632"/>
                </a:cubicBezTo>
                <a:lnTo>
                  <a:pt x="3432555" y="4313535"/>
                </a:lnTo>
                <a:cubicBezTo>
                  <a:pt x="3328375" y="4196469"/>
                  <a:pt x="3243493" y="4101841"/>
                  <a:pt x="3144826" y="4103380"/>
                </a:cubicBezTo>
                <a:cubicBezTo>
                  <a:pt x="3043788" y="4104598"/>
                  <a:pt x="2997372" y="4171465"/>
                  <a:pt x="2995448" y="4267439"/>
                </a:cubicBezTo>
                <a:lnTo>
                  <a:pt x="2995448" y="5624791"/>
                </a:lnTo>
                <a:cubicBezTo>
                  <a:pt x="2995000" y="6073118"/>
                  <a:pt x="2622901" y="6382708"/>
                  <a:pt x="2258623" y="6382837"/>
                </a:cubicBezTo>
                <a:lnTo>
                  <a:pt x="219131" y="6382837"/>
                </a:lnTo>
                <a:cubicBezTo>
                  <a:pt x="93858" y="6382644"/>
                  <a:pt x="192" y="6288850"/>
                  <a:pt x="0" y="6163513"/>
                </a:cubicBezTo>
                <a:cubicBezTo>
                  <a:pt x="0" y="6118316"/>
                  <a:pt x="11348" y="6062924"/>
                  <a:pt x="43788" y="599804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err="1"/>
          </a:p>
        </p:txBody>
      </p:sp>
      <p:sp>
        <p:nvSpPr>
          <p:cNvPr id="3" name="Footer Placeholder 4">
            <a:extLst>
              <a:ext uri="{FF2B5EF4-FFF2-40B4-BE49-F238E27FC236}">
                <a16:creationId xmlns:a16="http://schemas.microsoft.com/office/drawing/2014/main" id="{05E9BDAD-8F1C-AED4-419A-DB526D837139}"/>
              </a:ext>
            </a:extLst>
          </p:cNvPr>
          <p:cNvSpPr>
            <a:spLocks noGrp="1"/>
          </p:cNvSpPr>
          <p:nvPr>
            <p:ph type="ftr" sz="quarter" idx="3"/>
          </p:nvPr>
        </p:nvSpPr>
        <p:spPr>
          <a:xfrm>
            <a:off x="381000" y="6396322"/>
            <a:ext cx="4343400" cy="176866"/>
          </a:xfrm>
          <a:prstGeom prst="rect">
            <a:avLst/>
          </a:prstGeom>
        </p:spPr>
        <p:txBody>
          <a:bodyPr vert="horz" wrap="square" lIns="0" tIns="0" rIns="0" bIns="0" rtlCol="0" anchor="t">
            <a:noAutofit/>
          </a:bodyPr>
          <a:lstStyle>
            <a:lvl1pPr algn="l">
              <a:defRPr sz="800">
                <a:solidFill>
                  <a:schemeClr val="bg1"/>
                </a:solidFill>
              </a:defRPr>
            </a:lvl1pPr>
          </a:lstStyle>
          <a:p>
            <a:r>
              <a:rPr lang="en-US"/>
              <a:t>Confidential. Internal Use Only.</a:t>
            </a:r>
          </a:p>
        </p:txBody>
      </p:sp>
      <p:sp>
        <p:nvSpPr>
          <p:cNvPr id="4" name="Slide Number Placeholder 4">
            <a:extLst>
              <a:ext uri="{FF2B5EF4-FFF2-40B4-BE49-F238E27FC236}">
                <a16:creationId xmlns:a16="http://schemas.microsoft.com/office/drawing/2014/main" id="{8826C32E-C97E-7EAF-C4BD-5B6369AE99DA}"/>
              </a:ext>
            </a:extLst>
          </p:cNvPr>
          <p:cNvSpPr>
            <a:spLocks noGrp="1"/>
          </p:cNvSpPr>
          <p:nvPr>
            <p:ph type="sldNum" sz="quarter" idx="12"/>
          </p:nvPr>
        </p:nvSpPr>
        <p:spPr>
          <a:xfrm>
            <a:off x="11571194" y="6396322"/>
            <a:ext cx="239806" cy="176866"/>
          </a:xfrm>
        </p:spPr>
        <p:txBody>
          <a:bodyPr/>
          <a:lstStyle>
            <a:lvl1pPr>
              <a:defRPr>
                <a:solidFill>
                  <a:schemeClr val="bg1"/>
                </a:solidFill>
              </a:defRPr>
            </a:lvl1pPr>
          </a:lstStyle>
          <a:p>
            <a:fld id="{E0C2E7E0-5A42-457F-A390-F00586EEC5A1}" type="slidenum">
              <a:rPr lang="en-US" smtClean="0"/>
              <a:pPr/>
              <a:t>‹#›</a:t>
            </a:fld>
            <a:endParaRPr lang="en-US"/>
          </a:p>
        </p:txBody>
      </p:sp>
    </p:spTree>
    <p:extLst>
      <p:ext uri="{BB962C8B-B14F-4D97-AF65-F5344CB8AC3E}">
        <p14:creationId xmlns:p14="http://schemas.microsoft.com/office/powerpoint/2010/main" val="291971633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734EB-92A9-74C5-2CFE-358978598E37}"/>
              </a:ext>
            </a:extLst>
          </p:cNvPr>
          <p:cNvSpPr>
            <a:spLocks noGrp="1"/>
          </p:cNvSpPr>
          <p:nvPr>
            <p:ph type="title"/>
          </p:nvPr>
        </p:nvSpPr>
        <p:spPr>
          <a:xfrm>
            <a:off x="381000" y="381000"/>
            <a:ext cx="11430000" cy="381000"/>
          </a:xfrm>
          <a:prstGeom prst="rect">
            <a:avLst/>
          </a:prstGeom>
        </p:spPr>
        <p:txBody>
          <a:bodyPr vert="horz" wrap="square"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C3CC4834-A5CD-99F9-8A54-8837D9DE7EE6}"/>
              </a:ext>
            </a:extLst>
          </p:cNvPr>
          <p:cNvSpPr>
            <a:spLocks noGrp="1"/>
          </p:cNvSpPr>
          <p:nvPr>
            <p:ph type="body" idx="1"/>
          </p:nvPr>
        </p:nvSpPr>
        <p:spPr>
          <a:xfrm>
            <a:off x="381000" y="2019300"/>
            <a:ext cx="11430000" cy="4076700"/>
          </a:xfrm>
          <a:prstGeom prst="rect">
            <a:avLst/>
          </a:prstGeom>
        </p:spPr>
        <p:txBody>
          <a:bodyPr vert="horz" wrap="square" lIns="0" tIns="0" rIns="0" bIns="0" rtlCol="0">
            <a:noAutofit/>
          </a:bodyPr>
          <a:lstStyle/>
          <a:p>
            <a:pPr lvl="0"/>
            <a:r>
              <a:rPr lang="en-US"/>
              <a:t>Level 1, body text</a:t>
            </a:r>
          </a:p>
          <a:p>
            <a:pPr lvl="1"/>
            <a:r>
              <a:rPr lang="en-US"/>
              <a:t>Level 2, bullet 1</a:t>
            </a:r>
          </a:p>
          <a:p>
            <a:pPr lvl="2"/>
            <a:r>
              <a:rPr lang="en-US"/>
              <a:t>Level 3, bullet 2</a:t>
            </a:r>
          </a:p>
          <a:p>
            <a:pPr lvl="3"/>
            <a:r>
              <a:rPr lang="en-US"/>
              <a:t>Level 4, bullet 3</a:t>
            </a:r>
          </a:p>
          <a:p>
            <a:pPr lvl="4"/>
            <a:r>
              <a:rPr lang="en-US"/>
              <a:t>Level 5, bullet 4</a:t>
            </a:r>
          </a:p>
        </p:txBody>
      </p:sp>
      <p:sp>
        <p:nvSpPr>
          <p:cNvPr id="5" name="Footer Placeholder 4">
            <a:extLst>
              <a:ext uri="{FF2B5EF4-FFF2-40B4-BE49-F238E27FC236}">
                <a16:creationId xmlns:a16="http://schemas.microsoft.com/office/drawing/2014/main" id="{1B139919-3E7E-D69E-A1EC-3BC0D89BE397}"/>
              </a:ext>
            </a:extLst>
          </p:cNvPr>
          <p:cNvSpPr>
            <a:spLocks noGrp="1"/>
          </p:cNvSpPr>
          <p:nvPr>
            <p:ph type="ftr" sz="quarter" idx="3"/>
          </p:nvPr>
        </p:nvSpPr>
        <p:spPr>
          <a:xfrm>
            <a:off x="6286500" y="6396322"/>
            <a:ext cx="4343400" cy="176866"/>
          </a:xfrm>
          <a:prstGeom prst="rect">
            <a:avLst/>
          </a:prstGeom>
        </p:spPr>
        <p:txBody>
          <a:bodyPr vert="horz" wrap="square" lIns="0" tIns="0" rIns="0" bIns="0" rtlCol="0" anchor="t">
            <a:noAutofit/>
          </a:bodyPr>
          <a:lstStyle>
            <a:lvl1pPr algn="r">
              <a:defRPr sz="800">
                <a:solidFill>
                  <a:schemeClr val="tx1"/>
                </a:solidFill>
              </a:defRPr>
            </a:lvl1pPr>
          </a:lstStyle>
          <a:p>
            <a:r>
              <a:rPr lang="en-US"/>
              <a:t>Confidential. Internal use only.</a:t>
            </a:r>
          </a:p>
        </p:txBody>
      </p:sp>
      <p:sp>
        <p:nvSpPr>
          <p:cNvPr id="6" name="Slide Number Placeholder 5">
            <a:extLst>
              <a:ext uri="{FF2B5EF4-FFF2-40B4-BE49-F238E27FC236}">
                <a16:creationId xmlns:a16="http://schemas.microsoft.com/office/drawing/2014/main" id="{6A2D176C-BDF1-BDDD-1FE7-0AF31C903B64}"/>
              </a:ext>
            </a:extLst>
          </p:cNvPr>
          <p:cNvSpPr>
            <a:spLocks noGrp="1"/>
          </p:cNvSpPr>
          <p:nvPr>
            <p:ph type="sldNum" sz="quarter" idx="4"/>
          </p:nvPr>
        </p:nvSpPr>
        <p:spPr>
          <a:xfrm>
            <a:off x="11571194" y="6396322"/>
            <a:ext cx="239806" cy="176866"/>
          </a:xfrm>
          <a:prstGeom prst="rect">
            <a:avLst/>
          </a:prstGeom>
        </p:spPr>
        <p:txBody>
          <a:bodyPr vert="horz" wrap="square" lIns="0" tIns="0" rIns="0" bIns="0" rtlCol="0" anchor="t">
            <a:noAutofit/>
          </a:bodyPr>
          <a:lstStyle>
            <a:lvl1pPr algn="r">
              <a:defRPr sz="800">
                <a:solidFill>
                  <a:schemeClr val="tx1"/>
                </a:solidFill>
              </a:defRPr>
            </a:lvl1pPr>
          </a:lstStyle>
          <a:p>
            <a:fld id="{E0C2E7E0-5A42-457F-A390-F00586EEC5A1}" type="slidenum">
              <a:rPr lang="en-US" smtClean="0"/>
              <a:pPr/>
              <a:t>‹#›</a:t>
            </a:fld>
            <a:endParaRPr lang="en-US"/>
          </a:p>
        </p:txBody>
      </p:sp>
      <p:pic>
        <p:nvPicPr>
          <p:cNvPr id="33" name="Graphic 32">
            <a:extLst>
              <a:ext uri="{FF2B5EF4-FFF2-40B4-BE49-F238E27FC236}">
                <a16:creationId xmlns:a16="http://schemas.microsoft.com/office/drawing/2014/main" id="{876135F3-E1C7-0BBC-B7EC-B25133448AB4}"/>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384697" y="6285208"/>
            <a:ext cx="1396756" cy="200668"/>
          </a:xfrm>
          <a:prstGeom prst="rect">
            <a:avLst/>
          </a:prstGeom>
        </p:spPr>
      </p:pic>
    </p:spTree>
    <p:extLst>
      <p:ext uri="{BB962C8B-B14F-4D97-AF65-F5344CB8AC3E}">
        <p14:creationId xmlns:p14="http://schemas.microsoft.com/office/powerpoint/2010/main" val="70843790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72" r:id="rId5"/>
    <p:sldLayoutId id="2147483671" r:id="rId6"/>
    <p:sldLayoutId id="2147483674" r:id="rId7"/>
    <p:sldLayoutId id="2147483673" r:id="rId8"/>
    <p:sldLayoutId id="2147483656" r:id="rId9"/>
    <p:sldLayoutId id="2147483651" r:id="rId10"/>
    <p:sldLayoutId id="2147483675" r:id="rId11"/>
    <p:sldLayoutId id="2147483676" r:id="rId12"/>
    <p:sldLayoutId id="2147483677" r:id="rId13"/>
    <p:sldLayoutId id="2147483690"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63" r:id="rId24"/>
    <p:sldLayoutId id="2147483668" r:id="rId25"/>
    <p:sldLayoutId id="2147483669" r:id="rId26"/>
    <p:sldLayoutId id="2147483670" r:id="rId27"/>
    <p:sldLayoutId id="2147483722" r:id="rId28"/>
    <p:sldLayoutId id="2147483723" r:id="rId29"/>
    <p:sldLayoutId id="2147483698" r:id="rId30"/>
    <p:sldLayoutId id="2147483657" r:id="rId31"/>
    <p:sldLayoutId id="2147483662" r:id="rId32"/>
    <p:sldLayoutId id="2147483706" r:id="rId33"/>
    <p:sldLayoutId id="2147483712" r:id="rId34"/>
    <p:sldLayoutId id="2147483707" r:id="rId35"/>
    <p:sldLayoutId id="2147483705" r:id="rId36"/>
    <p:sldLayoutId id="2147483713" r:id="rId37"/>
    <p:sldLayoutId id="2147483650" r:id="rId38"/>
    <p:sldLayoutId id="2147483699" r:id="rId39"/>
    <p:sldLayoutId id="2147483700" r:id="rId40"/>
    <p:sldLayoutId id="2147483701" r:id="rId41"/>
    <p:sldLayoutId id="2147483702" r:id="rId42"/>
    <p:sldLayoutId id="2147483703" r:id="rId43"/>
    <p:sldLayoutId id="2147483704" r:id="rId44"/>
    <p:sldLayoutId id="2147483687" r:id="rId45"/>
    <p:sldLayoutId id="2147483688" r:id="rId46"/>
    <p:sldLayoutId id="2147483689" r:id="rId47"/>
    <p:sldLayoutId id="2147483691" r:id="rId48"/>
    <p:sldLayoutId id="2147483692" r:id="rId49"/>
    <p:sldLayoutId id="2147483693" r:id="rId50"/>
    <p:sldLayoutId id="2147483694" r:id="rId51"/>
    <p:sldLayoutId id="2147483695" r:id="rId52"/>
    <p:sldLayoutId id="2147483708" r:id="rId53"/>
    <p:sldLayoutId id="2147483709" r:id="rId54"/>
    <p:sldLayoutId id="2147483711" r:id="rId55"/>
    <p:sldLayoutId id="2147483696" r:id="rId56"/>
    <p:sldLayoutId id="2147483697" r:id="rId57"/>
    <p:sldLayoutId id="2147483725" r:id="rId58"/>
    <p:sldLayoutId id="2147483726" r:id="rId59"/>
    <p:sldLayoutId id="2147483718" r:id="rId60"/>
    <p:sldLayoutId id="2147483719" r:id="rId61"/>
    <p:sldLayoutId id="2147483710" r:id="rId62"/>
    <p:sldLayoutId id="2147483654" r:id="rId63"/>
    <p:sldLayoutId id="2147483661" r:id="rId64"/>
    <p:sldLayoutId id="2147483716" r:id="rId65"/>
    <p:sldLayoutId id="2147483717" r:id="rId66"/>
    <p:sldLayoutId id="2147483714" r:id="rId67"/>
    <p:sldLayoutId id="2147483715" r:id="rId68"/>
  </p:sldLayoutIdLst>
  <p:hf hdr="0"/>
  <p:txStyles>
    <p:titleStyle>
      <a:lvl1pPr algn="l" defTabSz="914400" rtl="0" eaLnBrk="1" latinLnBrk="0" hangingPunct="1">
        <a:lnSpc>
          <a:spcPct val="90000"/>
        </a:lnSpc>
        <a:spcBef>
          <a:spcPct val="0"/>
        </a:spcBef>
        <a:buNone/>
        <a:defRPr sz="2800" b="0" i="0" kern="1200">
          <a:solidFill>
            <a:schemeClr val="accent1"/>
          </a:solidFill>
          <a:latin typeface="Avenir Next World Medium" panose="020B0503020202020204" pitchFamily="34" charset="0"/>
          <a:ea typeface="+mj-ea"/>
          <a:cs typeface="Avenir Next World Medium" panose="020B0503020202020204" pitchFamily="34" charset="0"/>
        </a:defRPr>
      </a:lvl1pPr>
    </p:titleStyle>
    <p:body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240" userDrawn="1">
          <p15:clr>
            <a:srgbClr val="F26B43"/>
          </p15:clr>
        </p15:guide>
        <p15:guide id="4" pos="7440" userDrawn="1">
          <p15:clr>
            <a:srgbClr val="F26B43"/>
          </p15:clr>
        </p15:guide>
        <p15:guide id="5" orient="horz" pos="240" userDrawn="1">
          <p15:clr>
            <a:srgbClr val="F26B43"/>
          </p15:clr>
        </p15:guide>
        <p15:guide id="6" orient="horz" pos="4080" userDrawn="1">
          <p15:clr>
            <a:srgbClr val="F26B43"/>
          </p15:clr>
        </p15:guide>
        <p15:guide id="7" orient="horz" pos="3840" userDrawn="1">
          <p15:clr>
            <a:srgbClr val="F26B43"/>
          </p15:clr>
        </p15:guide>
        <p15:guide id="10" orient="horz" pos="744" userDrawn="1">
          <p15:clr>
            <a:srgbClr val="F26B43"/>
          </p15:clr>
        </p15:guide>
        <p15:guide id="1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hyperlink" Target="http://www.minimed.com/en-us/governance/distributors" TargetMode="Externa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hyperlink" Target="http://www.minimed.com/en-us/governance/distributors"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imed.com/en-us/governance/distributors" TargetMode="External"/><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hyperlink" Target="http://minimedinc.ethicspoint.com" TargetMode="Externa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8" Type="http://schemas.openxmlformats.org/officeDocument/2006/relationships/hyperlink" Target="mailto:jac.lim@medtronic.com" TargetMode="External"/><Relationship Id="rId13" Type="http://schemas.openxmlformats.org/officeDocument/2006/relationships/hyperlink" Target="mailto:vera.wu@medtronic.com" TargetMode="External"/><Relationship Id="rId3" Type="http://schemas.openxmlformats.org/officeDocument/2006/relationships/hyperlink" Target="mailto:nieves.liste@medtronic.com" TargetMode="External"/><Relationship Id="rId7" Type="http://schemas.openxmlformats.org/officeDocument/2006/relationships/hyperlink" Target="mailto:Hector.romero@medtronic.com" TargetMode="External"/><Relationship Id="rId12" Type="http://schemas.openxmlformats.org/officeDocument/2006/relationships/hyperlink" Target="mailto:gemma.chen2@medtronic.com" TargetMode="External"/><Relationship Id="rId17" Type="http://schemas.openxmlformats.org/officeDocument/2006/relationships/hyperlink" Target="mailto:george.c.deden@medtronic.com" TargetMode="External"/><Relationship Id="rId2" Type="http://schemas.openxmlformats.org/officeDocument/2006/relationships/notesSlide" Target="../notesSlides/notesSlide5.xml"/><Relationship Id="rId16" Type="http://schemas.openxmlformats.org/officeDocument/2006/relationships/hyperlink" Target="mailto:eulalia.mesanza.costa@medtronic.com" TargetMode="External"/><Relationship Id="rId1" Type="http://schemas.openxmlformats.org/officeDocument/2006/relationships/slideLayout" Target="../slideLayouts/slideLayout28.xml"/><Relationship Id="rId6" Type="http://schemas.openxmlformats.org/officeDocument/2006/relationships/hyperlink" Target="mailto:walid.fahim@medtronic.com" TargetMode="External"/><Relationship Id="rId11" Type="http://schemas.openxmlformats.org/officeDocument/2006/relationships/hyperlink" Target="mailto:Jing.zhao2@medtronic.com" TargetMode="External"/><Relationship Id="rId5" Type="http://schemas.openxmlformats.org/officeDocument/2006/relationships/hyperlink" Target="mailto:m.guadalupe.abigail.martinez@medtronic.com" TargetMode="External"/><Relationship Id="rId15" Type="http://schemas.openxmlformats.org/officeDocument/2006/relationships/hyperlink" Target="mailto:jose.m.ayala@medtronic.com" TargetMode="External"/><Relationship Id="rId10" Type="http://schemas.openxmlformats.org/officeDocument/2006/relationships/hyperlink" Target="mailto:Yann.shuang.lee@medtronic.com" TargetMode="External"/><Relationship Id="rId4" Type="http://schemas.openxmlformats.org/officeDocument/2006/relationships/hyperlink" Target="mailto:judith.verkooijen@medtronic.com" TargetMode="External"/><Relationship Id="rId9" Type="http://schemas.openxmlformats.org/officeDocument/2006/relationships/hyperlink" Target="mailto:nobuaki.tanaka@medtronic.com" TargetMode="External"/><Relationship Id="rId14" Type="http://schemas.openxmlformats.org/officeDocument/2006/relationships/hyperlink" Target="mailto:kim.tyrrell-knott@medtronic.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hyperlink" Target="http://www.minimed.com/en-us/governance/distributors" TargetMode="Externa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hyperlink" Target="http://www.minimed.com/en-us/governance/distributors" TargetMode="Externa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hyperlink" Target="http://www.minimed.com/en-us/governance/distributors" TargetMode="Externa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CF37F-82DC-E7CD-B27C-E8BE2B95E69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7337716-A20A-BC12-49C0-DEA48807EE79}"/>
              </a:ext>
            </a:extLst>
          </p:cNvPr>
          <p:cNvSpPr/>
          <p:nvPr/>
        </p:nvSpPr>
        <p:spPr>
          <a:xfrm>
            <a:off x="-4" y="4572000"/>
            <a:ext cx="12192003" cy="2286000"/>
          </a:xfrm>
          <a:prstGeom prst="rect">
            <a:avLst/>
          </a:prstGeom>
          <a:gradFill flip="none" rotWithShape="1">
            <a:gsLst>
              <a:gs pos="10000">
                <a:schemeClr val="accent1"/>
              </a:gs>
              <a:gs pos="55000">
                <a:srgbClr val="009CD2"/>
              </a:gs>
              <a:gs pos="81000">
                <a:srgbClr val="00D0C5"/>
              </a:gs>
              <a:gs pos="100000">
                <a:schemeClr val="accent4"/>
              </a:gs>
            </a:gsLst>
            <a:lin ang="2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Text Placeholder 22">
            <a:extLst>
              <a:ext uri="{FF2B5EF4-FFF2-40B4-BE49-F238E27FC236}">
                <a16:creationId xmlns:a16="http://schemas.microsoft.com/office/drawing/2014/main" id="{F3FA3C2B-4327-0301-470F-3568CE59CE87}"/>
              </a:ext>
            </a:extLst>
          </p:cNvPr>
          <p:cNvSpPr>
            <a:spLocks noGrp="1"/>
          </p:cNvSpPr>
          <p:nvPr>
            <p:ph type="body" sz="quarter" idx="13"/>
          </p:nvPr>
        </p:nvSpPr>
        <p:spPr/>
        <p:txBody>
          <a:bodyPr/>
          <a:lstStyle/>
          <a:p>
            <a:endParaRPr lang="en-US"/>
          </a:p>
          <a:p>
            <a:endParaRPr lang="en-US"/>
          </a:p>
        </p:txBody>
      </p:sp>
      <p:sp>
        <p:nvSpPr>
          <p:cNvPr id="8" name="Title 20">
            <a:extLst>
              <a:ext uri="{FF2B5EF4-FFF2-40B4-BE49-F238E27FC236}">
                <a16:creationId xmlns:a16="http://schemas.microsoft.com/office/drawing/2014/main" id="{B1E171DB-FD94-51BD-0FCB-BB40C278A262}"/>
              </a:ext>
            </a:extLst>
          </p:cNvPr>
          <p:cNvSpPr txBox="1">
            <a:spLocks/>
          </p:cNvSpPr>
          <p:nvPr/>
        </p:nvSpPr>
        <p:spPr>
          <a:xfrm>
            <a:off x="380999" y="1219200"/>
            <a:ext cx="7353299" cy="1853454"/>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0" i="0" kern="1200">
                <a:solidFill>
                  <a:schemeClr val="accent1"/>
                </a:solidFill>
                <a:latin typeface="Avenir Next World Medium" panose="020B0503020202020204" pitchFamily="34" charset="0"/>
                <a:ea typeface="+mj-ea"/>
                <a:cs typeface="Avenir Next World Medium" panose="020B0503020202020204" pitchFamily="34" charset="0"/>
              </a:defRPr>
            </a:lvl1pPr>
          </a:lstStyle>
          <a:p>
            <a:r>
              <a:rPr lang="en-US" sz="4800"/>
              <a:t>Distributor Compliance Presentation</a:t>
            </a:r>
          </a:p>
        </p:txBody>
      </p:sp>
      <p:sp>
        <p:nvSpPr>
          <p:cNvPr id="9" name="Text Placeholder 23">
            <a:extLst>
              <a:ext uri="{FF2B5EF4-FFF2-40B4-BE49-F238E27FC236}">
                <a16:creationId xmlns:a16="http://schemas.microsoft.com/office/drawing/2014/main" id="{8C43808D-4C19-2707-7C85-9AA61E18FBFC}"/>
              </a:ext>
            </a:extLst>
          </p:cNvPr>
          <p:cNvSpPr txBox="1">
            <a:spLocks/>
          </p:cNvSpPr>
          <p:nvPr/>
        </p:nvSpPr>
        <p:spPr>
          <a:xfrm>
            <a:off x="381000" y="3166955"/>
            <a:ext cx="7353300" cy="977153"/>
          </a:xfrm>
          <a:prstGeom prst="rect">
            <a:avLst/>
          </a:prstGeom>
        </p:spPr>
        <p:txBody>
          <a:bodyPr lIns="0"/>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[DRO Name]</a:t>
            </a:r>
          </a:p>
        </p:txBody>
      </p:sp>
      <p:pic>
        <p:nvPicPr>
          <p:cNvPr id="10" name="Graphic 9">
            <a:extLst>
              <a:ext uri="{FF2B5EF4-FFF2-40B4-BE49-F238E27FC236}">
                <a16:creationId xmlns:a16="http://schemas.microsoft.com/office/drawing/2014/main" id="{A0F923C8-5D08-5B92-870A-B7BD6F0818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910" y="375542"/>
            <a:ext cx="1771045" cy="254441"/>
          </a:xfrm>
          <a:prstGeom prst="rect">
            <a:avLst/>
          </a:prstGeom>
        </p:spPr>
      </p:pic>
    </p:spTree>
    <p:extLst>
      <p:ext uri="{BB962C8B-B14F-4D97-AF65-F5344CB8AC3E}">
        <p14:creationId xmlns:p14="http://schemas.microsoft.com/office/powerpoint/2010/main" val="225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8B4F-E4BF-D533-1EA5-AFFC3845C3D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F748E5D-4ED6-CBB7-241E-B9C3BA3AFA7B}"/>
              </a:ext>
            </a:extLst>
          </p:cNvPr>
          <p:cNvSpPr/>
          <p:nvPr/>
        </p:nvSpPr>
        <p:spPr>
          <a:xfrm>
            <a:off x="381001" y="1682215"/>
            <a:ext cx="3461409"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8EF9BB08-1D4C-52BE-07FB-8B67F1285C0B}"/>
              </a:ext>
            </a:extLst>
          </p:cNvPr>
          <p:cNvSpPr/>
          <p:nvPr/>
        </p:nvSpPr>
        <p:spPr>
          <a:xfrm>
            <a:off x="4010290" y="1682215"/>
            <a:ext cx="4205432"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5B604329-2B21-2CD3-4418-A1FD4D532E4B}"/>
              </a:ext>
            </a:extLst>
          </p:cNvPr>
          <p:cNvSpPr>
            <a:spLocks noGrp="1"/>
          </p:cNvSpPr>
          <p:nvPr>
            <p:ph type="title"/>
          </p:nvPr>
        </p:nvSpPr>
        <p:spPr/>
        <p:txBody>
          <a:bodyPr wrap="square" anchor="t">
            <a:noAutofit/>
          </a:bodyPr>
          <a:lstStyle/>
          <a:p>
            <a:r>
              <a:rPr lang="en-US"/>
              <a:t>Books and Records</a:t>
            </a:r>
          </a:p>
        </p:txBody>
      </p:sp>
      <p:sp>
        <p:nvSpPr>
          <p:cNvPr id="14" name="Text Placeholder 13">
            <a:extLst>
              <a:ext uri="{FF2B5EF4-FFF2-40B4-BE49-F238E27FC236}">
                <a16:creationId xmlns:a16="http://schemas.microsoft.com/office/drawing/2014/main" id="{B5736197-F752-341F-4B01-5A6E65A266D8}"/>
              </a:ext>
            </a:extLst>
          </p:cNvPr>
          <p:cNvSpPr>
            <a:spLocks noGrp="1"/>
          </p:cNvSpPr>
          <p:nvPr>
            <p:ph idx="1"/>
          </p:nvPr>
        </p:nvSpPr>
        <p:spPr>
          <a:xfrm>
            <a:off x="655319" y="1968632"/>
            <a:ext cx="2921834" cy="2580640"/>
          </a:xfrm>
        </p:spPr>
        <p:txBody>
          <a:bodyPr>
            <a:noAutofit/>
          </a:bodyPr>
          <a:lstStyle/>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Maintain purchase, sales, marketing expense and training program records for the period established in the agreement and according to local law</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Provide MiniMed (or its designated representative) with full and unrestricted access </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Submit an inventory and in-market sales report by units of Products upon request</a:t>
            </a:r>
          </a:p>
        </p:txBody>
      </p:sp>
      <p:sp>
        <p:nvSpPr>
          <p:cNvPr id="19" name="Content Placeholder 18">
            <a:extLst>
              <a:ext uri="{FF2B5EF4-FFF2-40B4-BE49-F238E27FC236}">
                <a16:creationId xmlns:a16="http://schemas.microsoft.com/office/drawing/2014/main" id="{79F12F95-8A3A-0EC4-D417-5874D4ED777A}"/>
              </a:ext>
            </a:extLst>
          </p:cNvPr>
          <p:cNvSpPr>
            <a:spLocks noGrp="1"/>
          </p:cNvSpPr>
          <p:nvPr>
            <p:ph idx="13"/>
          </p:nvPr>
        </p:nvSpPr>
        <p:spPr>
          <a:xfrm>
            <a:off x="4275547" y="1968632"/>
            <a:ext cx="3674918" cy="2580640"/>
          </a:xfrm>
        </p:spPr>
        <p:txBody>
          <a:bodyPr>
            <a:noAutofit/>
          </a:bodyPr>
          <a:lstStyle/>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have qualified accounting staff to maintain its financial records?</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Is your distributor aware of the requirement to provide full access to MiniMed-related records upon request?</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Has your distributor been asked to submit an inventory and in-market sales report by units of products and, if so, have they submitted that information on time?</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have a way to segregate records for MiniMed transactions?</a:t>
            </a:r>
          </a:p>
        </p:txBody>
      </p:sp>
      <p:sp>
        <p:nvSpPr>
          <p:cNvPr id="10" name="Text Placeholder 9">
            <a:extLst>
              <a:ext uri="{FF2B5EF4-FFF2-40B4-BE49-F238E27FC236}">
                <a16:creationId xmlns:a16="http://schemas.microsoft.com/office/drawing/2014/main" id="{D2E68B09-B863-0EB7-8A35-8C1E7706E352}"/>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DFD0E6AA-2934-0FFB-3E4B-FAF01FE8F2E4}"/>
              </a:ext>
            </a:extLst>
          </p:cNvPr>
          <p:cNvSpPr>
            <a:spLocks noGrp="1"/>
          </p:cNvSpPr>
          <p:nvPr>
            <p:ph type="body" sz="quarter" idx="33"/>
          </p:nvPr>
        </p:nvSpPr>
        <p:spPr>
          <a:xfrm>
            <a:off x="4010290"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79C5206D-8DB2-F46A-D67D-3435753619F3}"/>
              </a:ext>
            </a:extLst>
          </p:cNvPr>
          <p:cNvSpPr/>
          <p:nvPr/>
        </p:nvSpPr>
        <p:spPr>
          <a:xfrm>
            <a:off x="8383602" y="1682215"/>
            <a:ext cx="3441033"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DB3204A1-19E4-DA20-34C3-8FCF69D1DAE6}"/>
              </a:ext>
            </a:extLst>
          </p:cNvPr>
          <p:cNvSpPr txBox="1">
            <a:spLocks/>
          </p:cNvSpPr>
          <p:nvPr/>
        </p:nvSpPr>
        <p:spPr>
          <a:xfrm>
            <a:off x="8648859" y="1968632"/>
            <a:ext cx="2742639"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490" indent="-237490">
              <a:lnSpc>
                <a:spcPct val="100000"/>
              </a:lnSpc>
              <a:spcAft>
                <a:spcPts val="600"/>
              </a:spcAft>
              <a:buFont typeface="Arial" panose="020B0604020202020204" pitchFamily="34" charset="0"/>
              <a:buChar char="•"/>
            </a:pPr>
            <a:r>
              <a:rPr lang="en-US">
                <a:cs typeface="Effra"/>
              </a:rPr>
              <a:t>Expense Reimbursement Form</a:t>
            </a:r>
            <a:endParaRPr lang="en-US"/>
          </a:p>
          <a:p>
            <a:pPr marL="237490" indent="-237490">
              <a:lnSpc>
                <a:spcPct val="100000"/>
              </a:lnSpc>
              <a:spcAft>
                <a:spcPts val="600"/>
              </a:spcAft>
              <a:buFont typeface="Arial" panose="020B0604020202020204" pitchFamily="34" charset="0"/>
              <a:buChar char="•"/>
            </a:pPr>
            <a:r>
              <a:rPr lang="en-US">
                <a:cs typeface="Effra"/>
              </a:rPr>
              <a:t>Samples Request Form</a:t>
            </a:r>
          </a:p>
          <a:p>
            <a:pPr marL="237490" indent="-237490">
              <a:lnSpc>
                <a:spcPct val="100000"/>
              </a:lnSpc>
              <a:spcAft>
                <a:spcPts val="600"/>
              </a:spcAft>
              <a:buFont typeface="Arial" panose="020B0604020202020204" pitchFamily="34" charset="0"/>
              <a:buChar char="•"/>
            </a:pPr>
            <a:r>
              <a:rPr lang="en-US">
                <a:cs typeface="Effra"/>
              </a:rPr>
              <a:t>Sponsorship Agreement</a:t>
            </a:r>
          </a:p>
          <a:p>
            <a:pPr marL="237490" indent="-237490">
              <a:lnSpc>
                <a:spcPct val="100000"/>
              </a:lnSpc>
              <a:spcAft>
                <a:spcPts val="600"/>
              </a:spcAft>
              <a:buFont typeface="Arial" panose="020B0604020202020204" pitchFamily="34" charset="0"/>
              <a:buChar char="•"/>
            </a:pPr>
            <a:r>
              <a:rPr lang="en-US">
                <a:cs typeface="Effra"/>
              </a:rPr>
              <a:t>Consulting Agreement Notification Letter to HCP’s Employer</a:t>
            </a:r>
          </a:p>
          <a:p>
            <a:pPr marL="237490" indent="-237490">
              <a:lnSpc>
                <a:spcPct val="100000"/>
              </a:lnSpc>
              <a:spcAft>
                <a:spcPts val="600"/>
              </a:spcAft>
              <a:buFont typeface="Arial" panose="020B0604020202020204" pitchFamily="34" charset="0"/>
              <a:buChar char="•"/>
            </a:pPr>
            <a:r>
              <a:rPr lang="en-US">
                <a:cs typeface="Effra"/>
              </a:rPr>
              <a:t>Do’s and Don’ts</a:t>
            </a:r>
          </a:p>
          <a:p>
            <a:pPr>
              <a:lnSpc>
                <a:spcPct val="100000"/>
              </a:lnSpc>
              <a:spcAft>
                <a:spcPts val="600"/>
              </a:spcAft>
            </a:pPr>
            <a:r>
              <a:rPr lang="en-US">
                <a:cs typeface="Arial"/>
              </a:rPr>
              <a:t>     Access them all </a:t>
            </a:r>
            <a:r>
              <a:rPr lang="en-US">
                <a:cs typeface="Arial"/>
                <a:hlinkClick r:id="rId2"/>
              </a:rPr>
              <a:t>here.</a:t>
            </a:r>
            <a:endParaRPr lang="en-US"/>
          </a:p>
          <a:p>
            <a:pPr>
              <a:lnSpc>
                <a:spcPct val="100000"/>
              </a:lnSpc>
              <a:spcAft>
                <a:spcPts val="600"/>
              </a:spcAft>
            </a:pPr>
            <a:endParaRPr lang="en-US">
              <a:cs typeface="Effra"/>
            </a:endParaRPr>
          </a:p>
        </p:txBody>
      </p:sp>
      <p:sp>
        <p:nvSpPr>
          <p:cNvPr id="6" name="Text Placeholder 11">
            <a:extLst>
              <a:ext uri="{FF2B5EF4-FFF2-40B4-BE49-F238E27FC236}">
                <a16:creationId xmlns:a16="http://schemas.microsoft.com/office/drawing/2014/main" id="{D6230204-C8BF-2A7C-F60A-9CEB9424B943}"/>
              </a:ext>
            </a:extLst>
          </p:cNvPr>
          <p:cNvSpPr txBox="1">
            <a:spLocks/>
          </p:cNvSpPr>
          <p:nvPr/>
        </p:nvSpPr>
        <p:spPr>
          <a:xfrm>
            <a:off x="8383602"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8" name="Slide Number Placeholder 1">
            <a:extLst>
              <a:ext uri="{FF2B5EF4-FFF2-40B4-BE49-F238E27FC236}">
                <a16:creationId xmlns:a16="http://schemas.microsoft.com/office/drawing/2014/main" id="{6B0D6ADD-1B2D-9BB0-CF98-49BF26BE7833}"/>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10</a:t>
            </a:fld>
            <a:endParaRPr lang="en-US"/>
          </a:p>
        </p:txBody>
      </p:sp>
    </p:spTree>
    <p:extLst>
      <p:ext uri="{BB962C8B-B14F-4D97-AF65-F5344CB8AC3E}">
        <p14:creationId xmlns:p14="http://schemas.microsoft.com/office/powerpoint/2010/main" val="390697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85C29-115D-D9BE-48E4-1B21A491690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7F7CB1A-4D06-2475-4705-BE792B5A88AE}"/>
              </a:ext>
            </a:extLst>
          </p:cNvPr>
          <p:cNvSpPr/>
          <p:nvPr/>
        </p:nvSpPr>
        <p:spPr>
          <a:xfrm>
            <a:off x="381001" y="1682215"/>
            <a:ext cx="3441359"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5CB3527B-296D-5159-9AA1-A89484173204}"/>
              </a:ext>
            </a:extLst>
          </p:cNvPr>
          <p:cNvSpPr/>
          <p:nvPr/>
        </p:nvSpPr>
        <p:spPr>
          <a:xfrm>
            <a:off x="4010289" y="1682215"/>
            <a:ext cx="4185383"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05C8F094-1D7E-66B1-1F84-D43B2FE2E889}"/>
              </a:ext>
            </a:extLst>
          </p:cNvPr>
          <p:cNvSpPr>
            <a:spLocks noGrp="1"/>
          </p:cNvSpPr>
          <p:nvPr>
            <p:ph type="title"/>
          </p:nvPr>
        </p:nvSpPr>
        <p:spPr/>
        <p:txBody>
          <a:bodyPr wrap="square" anchor="t">
            <a:noAutofit/>
          </a:bodyPr>
          <a:lstStyle/>
          <a:p>
            <a:r>
              <a:rPr lang="en-US"/>
              <a:t>Quality Considerations</a:t>
            </a:r>
          </a:p>
        </p:txBody>
      </p:sp>
      <p:sp>
        <p:nvSpPr>
          <p:cNvPr id="14" name="Text Placeholder 13">
            <a:extLst>
              <a:ext uri="{FF2B5EF4-FFF2-40B4-BE49-F238E27FC236}">
                <a16:creationId xmlns:a16="http://schemas.microsoft.com/office/drawing/2014/main" id="{C3A045E8-8833-C7E2-BB02-2905B821C1E1}"/>
              </a:ext>
            </a:extLst>
          </p:cNvPr>
          <p:cNvSpPr>
            <a:spLocks noGrp="1"/>
          </p:cNvSpPr>
          <p:nvPr>
            <p:ph idx="1"/>
          </p:nvPr>
        </p:nvSpPr>
        <p:spPr>
          <a:xfrm>
            <a:off x="655319" y="1968632"/>
            <a:ext cx="2921834" cy="2580640"/>
          </a:xfrm>
        </p:spPr>
        <p:txBody>
          <a:bodyPr vert="horz" wrap="square" lIns="0" tIns="0" rIns="0" bIns="0" rtlCol="0" anchor="t">
            <a:noAutofit/>
          </a:bodyPr>
          <a:lstStyle/>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a:latin typeface="Avenir Next World" panose="020B0503020202020204" pitchFamily="34" charset="0"/>
                <a:ea typeface="Calibri" panose="020F0502020204030204" pitchFamily="34" charset="0"/>
                <a:cs typeface="Avenir Next World" panose="020B0503020202020204" pitchFamily="34" charset="0"/>
              </a:rPr>
              <a:t>Notify </a:t>
            </a:r>
            <a:r>
              <a:rPr lang="en-US" altLang="en-US" err="1">
                <a:latin typeface="Avenir Next World" panose="020B0503020202020204" pitchFamily="34" charset="0"/>
                <a:ea typeface="Calibri" panose="020F0502020204030204" pitchFamily="34" charset="0"/>
                <a:cs typeface="Avenir Next World" panose="020B0503020202020204" pitchFamily="34" charset="0"/>
              </a:rPr>
              <a:t>MiniMed</a:t>
            </a:r>
            <a:r>
              <a:rPr lang="en-US" altLang="en-US">
                <a:latin typeface="Avenir Next World" panose="020B0503020202020204" pitchFamily="34" charset="0"/>
                <a:ea typeface="Calibri" panose="020F0502020204030204" pitchFamily="34" charset="0"/>
                <a:cs typeface="Avenir Next World" panose="020B0503020202020204" pitchFamily="34" charset="0"/>
              </a:rPr>
              <a:t> of any product complaints no later than 48 hours through the reporting tool </a:t>
            </a:r>
            <a:r>
              <a:rPr lang="en-US" altLang="en-US" err="1">
                <a:latin typeface="Avenir Next World" panose="020B0503020202020204" pitchFamily="34" charset="0"/>
                <a:ea typeface="Calibri" panose="020F0502020204030204" pitchFamily="34" charset="0"/>
                <a:cs typeface="Avenir Next World" panose="020B0503020202020204" pitchFamily="34" charset="0"/>
              </a:rPr>
              <a:t>mPXR</a:t>
            </a:r>
            <a:endParaRPr lang="en-US" altLang="en-US">
              <a:latin typeface="Avenir Next World" panose="020B0503020202020204" pitchFamily="34" charset="0"/>
              <a:ea typeface="Calibri" panose="020F0502020204030204" pitchFamily="34" charset="0"/>
              <a:cs typeface="Avenir Next World" panose="020B0503020202020204" pitchFamily="34" charset="0"/>
            </a:endParaRPr>
          </a:p>
          <a:p>
            <a:pPr marL="285115" indent="-285115" defTabSz="761970">
              <a:lnSpc>
                <a:spcPct val="100000"/>
              </a:lnSpc>
              <a:spcBef>
                <a:spcPct val="0"/>
              </a:spcBef>
              <a:spcAft>
                <a:spcPts val="600"/>
              </a:spcAft>
              <a:buFont typeface="Arial" panose="020B0604020202020204" pitchFamily="34" charset="0"/>
              <a:buChar char="•"/>
            </a:pPr>
            <a:r>
              <a:rPr lang="en-US" altLang="en-US">
                <a:latin typeface="Avenir Next World"/>
                <a:cs typeface="Avenir Next World" panose="020B0503020202020204" pitchFamily="34" charset="0"/>
              </a:rPr>
              <a:t>Execute any action required by </a:t>
            </a:r>
            <a:r>
              <a:rPr lang="en-US" altLang="en-US" err="1">
                <a:latin typeface="Avenir Next World"/>
                <a:cs typeface="Avenir Next World" panose="020B0503020202020204" pitchFamily="34" charset="0"/>
              </a:rPr>
              <a:t>MiniMed</a:t>
            </a:r>
            <a:r>
              <a:rPr lang="en-US" altLang="en-US">
                <a:latin typeface="Avenir Next World"/>
                <a:cs typeface="Avenir Next World" panose="020B0503020202020204" pitchFamily="34" charset="0"/>
              </a:rPr>
              <a:t> to implement a field corrective action</a:t>
            </a:r>
            <a:endParaRPr lang="en-US" altLang="en-US">
              <a:latin typeface="Avenir Next World"/>
              <a:ea typeface="Calibri" panose="020F0502020204030204" pitchFamily="34" charset="0"/>
              <a:cs typeface="Avenir Next World" panose="020B0503020202020204" pitchFamily="34" charset="0"/>
            </a:endParaRP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a:latin typeface="Avenir Next World" panose="020B0503020202020204" pitchFamily="34" charset="0"/>
                <a:ea typeface="Calibri" panose="020F0502020204030204" pitchFamily="34" charset="0"/>
                <a:cs typeface="Avenir Next World" panose="020B0503020202020204" pitchFamily="34" charset="0"/>
              </a:rPr>
              <a:t>Ensure product traceability</a:t>
            </a: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a:latin typeface="Avenir Next World" panose="020B0503020202020204" pitchFamily="34" charset="0"/>
                <a:ea typeface="Calibri" panose="020F0502020204030204" pitchFamily="34" charset="0"/>
                <a:cs typeface="Avenir Next World" panose="020B0503020202020204" pitchFamily="34" charset="0"/>
              </a:rPr>
              <a:t>Do not alter the packaging nor relabel the product and store them in the specified condition</a:t>
            </a: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a:latin typeface="Avenir Next World" panose="020B0503020202020204" pitchFamily="34" charset="0"/>
                <a:ea typeface="Calibri" panose="020F0502020204030204" pitchFamily="34" charset="0"/>
                <a:cs typeface="Avenir Next World" panose="020B0503020202020204" pitchFamily="34" charset="0"/>
              </a:rPr>
              <a:t>Do not promote use other than the manufacturer labeling or instructions</a:t>
            </a:r>
          </a:p>
        </p:txBody>
      </p:sp>
      <p:sp>
        <p:nvSpPr>
          <p:cNvPr id="19" name="Content Placeholder 18">
            <a:extLst>
              <a:ext uri="{FF2B5EF4-FFF2-40B4-BE49-F238E27FC236}">
                <a16:creationId xmlns:a16="http://schemas.microsoft.com/office/drawing/2014/main" id="{900CA957-07EA-759F-1676-0C16878FB941}"/>
              </a:ext>
            </a:extLst>
          </p:cNvPr>
          <p:cNvSpPr>
            <a:spLocks noGrp="1"/>
          </p:cNvSpPr>
          <p:nvPr>
            <p:ph idx="13"/>
          </p:nvPr>
        </p:nvSpPr>
        <p:spPr>
          <a:xfrm>
            <a:off x="4275547" y="1968632"/>
            <a:ext cx="3780798" cy="2580640"/>
          </a:xfrm>
        </p:spPr>
        <p:txBody>
          <a:bodyPr vert="horz" wrap="square" lIns="0" tIns="0" rIns="0" bIns="0" rtlCol="0" anchor="t">
            <a:noAutofit/>
          </a:bodyPr>
          <a:lstStyle/>
          <a:p>
            <a:pPr marL="285115" indent="-285115">
              <a:lnSpc>
                <a:spcPct val="100000"/>
              </a:lnSpc>
              <a:spcAft>
                <a:spcPts val="600"/>
              </a:spcAft>
              <a:buFont typeface="Arial" panose="020B0604020202020204" pitchFamily="34" charset="0"/>
              <a:buChar char="•"/>
            </a:pPr>
            <a:r>
              <a:rPr lang="en-US">
                <a:latin typeface="Avenir Next World" panose="020B0503020202020204" pitchFamily="34" charset="0"/>
                <a:cs typeface="Avenir Next World" panose="020B0503020202020204" pitchFamily="34" charset="0"/>
              </a:rPr>
              <a:t>Is your distributor familiar with the complaint reporting tools?</a:t>
            </a:r>
            <a:endParaRPr lang="en-US"/>
          </a:p>
          <a:p>
            <a:pPr marL="285115" indent="-285115">
              <a:lnSpc>
                <a:spcPct val="100000"/>
              </a:lnSpc>
              <a:spcAft>
                <a:spcPts val="600"/>
              </a:spcAft>
              <a:buFont typeface="Arial" panose="020B0604020202020204" pitchFamily="34" charset="0"/>
              <a:buChar char="•"/>
            </a:pPr>
            <a:r>
              <a:rPr lang="en-US">
                <a:latin typeface="Avenir Next World" panose="020B0503020202020204" pitchFamily="34" charset="0"/>
                <a:cs typeface="Avenir Next World" panose="020B0503020202020204" pitchFamily="34" charset="0"/>
              </a:rPr>
              <a:t>Has your distributor trained its employees on the quality/regulatory requirements?</a:t>
            </a:r>
          </a:p>
          <a:p>
            <a:pPr marL="285115" indent="-285115">
              <a:lnSpc>
                <a:spcPct val="100000"/>
              </a:lnSpc>
              <a:spcAft>
                <a:spcPts val="600"/>
              </a:spcAft>
              <a:buFont typeface="Arial" panose="020B0604020202020204" pitchFamily="34" charset="0"/>
              <a:buChar char="•"/>
            </a:pPr>
            <a:r>
              <a:rPr lang="en-US">
                <a:latin typeface="Avenir Next World" panose="020B0503020202020204" pitchFamily="34" charset="0"/>
                <a:cs typeface="Avenir Next World" panose="020B0503020202020204" pitchFamily="34" charset="0"/>
              </a:rPr>
              <a:t>Does your distributor promote use other than the manufacturer labeling or instructions?</a:t>
            </a:r>
          </a:p>
          <a:p>
            <a:pPr marL="285115" indent="-285115">
              <a:lnSpc>
                <a:spcPct val="100000"/>
              </a:lnSpc>
              <a:spcAft>
                <a:spcPts val="600"/>
              </a:spcAft>
              <a:buFont typeface="Arial" panose="020B0604020202020204" pitchFamily="34" charset="0"/>
              <a:buChar char="•"/>
            </a:pPr>
            <a:r>
              <a:rPr lang="en-US">
                <a:latin typeface="Avenir Next World" panose="020B0503020202020204" pitchFamily="34" charset="0"/>
                <a:cs typeface="Avenir Next World" panose="020B0503020202020204" pitchFamily="34" charset="0"/>
              </a:rPr>
              <a:t>Do your distributor´s storage facilities meet our requirements?</a:t>
            </a:r>
          </a:p>
          <a:p>
            <a:pPr marL="285115" indent="-285115">
              <a:lnSpc>
                <a:spcPct val="100000"/>
              </a:lnSpc>
              <a:spcAft>
                <a:spcPts val="600"/>
              </a:spcAft>
              <a:buFont typeface="Arial" panose="020B0604020202020204" pitchFamily="34" charset="0"/>
              <a:buChar char="•"/>
            </a:pPr>
            <a:r>
              <a:rPr lang="en-US">
                <a:latin typeface="Avenir Next World" panose="020B0503020202020204" pitchFamily="34" charset="0"/>
                <a:cs typeface="Avenir Next World" panose="020B0503020202020204" pitchFamily="34" charset="0"/>
              </a:rPr>
              <a:t>Does your distributor use a system to track products?</a:t>
            </a:r>
          </a:p>
          <a:p>
            <a:pPr marL="285115" indent="-285115">
              <a:lnSpc>
                <a:spcPct val="100000"/>
              </a:lnSpc>
              <a:spcAft>
                <a:spcPts val="600"/>
              </a:spcAft>
              <a:buFont typeface="Arial" panose="020B0604020202020204" pitchFamily="34" charset="0"/>
              <a:buChar char="•"/>
            </a:pPr>
            <a:r>
              <a:rPr lang="en-US">
                <a:latin typeface="Avenir Next World"/>
                <a:cs typeface="Avenir Next World" panose="020B0503020202020204" pitchFamily="34" charset="0"/>
              </a:rPr>
              <a:t>Has your distributor executed any action required by </a:t>
            </a:r>
            <a:r>
              <a:rPr lang="en-US" err="1">
                <a:latin typeface="Avenir Next World"/>
                <a:cs typeface="Avenir Next World" panose="020B0503020202020204" pitchFamily="34" charset="0"/>
              </a:rPr>
              <a:t>MiniMed</a:t>
            </a:r>
            <a:r>
              <a:rPr lang="en-US">
                <a:latin typeface="Avenir Next World"/>
                <a:cs typeface="Avenir Next World" panose="020B0503020202020204" pitchFamily="34" charset="0"/>
              </a:rPr>
              <a:t> to implement a field corrective action?</a:t>
            </a:r>
          </a:p>
          <a:p>
            <a:pPr>
              <a:lnSpc>
                <a:spcPct val="100000"/>
              </a:lnSpc>
              <a:spcAft>
                <a:spcPts val="600"/>
              </a:spcAft>
            </a:pPr>
            <a:endParaRPr lang="en-US">
              <a:latin typeface="Avenir Next World" panose="020B0503020202020204" pitchFamily="34" charset="0"/>
              <a:cs typeface="Avenir Next World" panose="020B0503020202020204" pitchFamily="34" charset="0"/>
            </a:endParaRPr>
          </a:p>
        </p:txBody>
      </p:sp>
      <p:sp>
        <p:nvSpPr>
          <p:cNvPr id="10" name="Text Placeholder 9">
            <a:extLst>
              <a:ext uri="{FF2B5EF4-FFF2-40B4-BE49-F238E27FC236}">
                <a16:creationId xmlns:a16="http://schemas.microsoft.com/office/drawing/2014/main" id="{B4D634ED-C878-454E-5095-AB0999C234C5}"/>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F21B5424-3AF4-21B8-EFC7-5C96D38AC262}"/>
              </a:ext>
            </a:extLst>
          </p:cNvPr>
          <p:cNvSpPr>
            <a:spLocks noGrp="1"/>
          </p:cNvSpPr>
          <p:nvPr>
            <p:ph type="body" sz="quarter" idx="33"/>
          </p:nvPr>
        </p:nvSpPr>
        <p:spPr>
          <a:xfrm>
            <a:off x="4010290"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147FE638-3CDD-053E-90EF-73B8C3B9C37A}"/>
              </a:ext>
            </a:extLst>
          </p:cNvPr>
          <p:cNvSpPr/>
          <p:nvPr/>
        </p:nvSpPr>
        <p:spPr>
          <a:xfrm>
            <a:off x="8383602" y="1682215"/>
            <a:ext cx="3427397"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DF6938E6-C32A-E609-2395-81807AAFB66E}"/>
              </a:ext>
            </a:extLst>
          </p:cNvPr>
          <p:cNvSpPr txBox="1">
            <a:spLocks/>
          </p:cNvSpPr>
          <p:nvPr/>
        </p:nvSpPr>
        <p:spPr>
          <a:xfrm>
            <a:off x="8648860" y="1968632"/>
            <a:ext cx="2708952"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490" indent="-237490">
              <a:lnSpc>
                <a:spcPct val="100000"/>
              </a:lnSpc>
              <a:spcAft>
                <a:spcPts val="600"/>
              </a:spcAft>
              <a:buFont typeface="Arial" panose="020B0604020202020204" pitchFamily="34" charset="0"/>
              <a:buChar char="•"/>
            </a:pPr>
            <a:r>
              <a:rPr lang="en-US">
                <a:latin typeface="Avenir Next World"/>
                <a:cs typeface="Avenir Next World" panose="020B0503020202020204" pitchFamily="34" charset="0"/>
                <a:hlinkClick r:id="rId3"/>
              </a:rPr>
              <a:t>Quality Guidelines</a:t>
            </a:r>
          </a:p>
          <a:p>
            <a:pPr>
              <a:lnSpc>
                <a:spcPct val="100000"/>
              </a:lnSpc>
              <a:spcAft>
                <a:spcPts val="600"/>
              </a:spcAft>
            </a:pPr>
            <a:endParaRPr lang="en-US">
              <a:latin typeface="Avenir Next World"/>
              <a:cs typeface="Avenir Next World" panose="020B0503020202020204" pitchFamily="34" charset="0"/>
            </a:endParaRPr>
          </a:p>
        </p:txBody>
      </p:sp>
      <p:sp>
        <p:nvSpPr>
          <p:cNvPr id="6" name="Text Placeholder 11">
            <a:extLst>
              <a:ext uri="{FF2B5EF4-FFF2-40B4-BE49-F238E27FC236}">
                <a16:creationId xmlns:a16="http://schemas.microsoft.com/office/drawing/2014/main" id="{2A18E678-8DE9-8ACA-ACE2-0442F3C2A6C7}"/>
              </a:ext>
            </a:extLst>
          </p:cNvPr>
          <p:cNvSpPr txBox="1">
            <a:spLocks/>
          </p:cNvSpPr>
          <p:nvPr/>
        </p:nvSpPr>
        <p:spPr>
          <a:xfrm>
            <a:off x="8383602"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8" name="Slide Number Placeholder 1">
            <a:extLst>
              <a:ext uri="{FF2B5EF4-FFF2-40B4-BE49-F238E27FC236}">
                <a16:creationId xmlns:a16="http://schemas.microsoft.com/office/drawing/2014/main" id="{18E59551-3B19-17A9-2870-CC096523195C}"/>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11</a:t>
            </a:fld>
            <a:endParaRPr lang="en-US"/>
          </a:p>
        </p:txBody>
      </p:sp>
    </p:spTree>
    <p:extLst>
      <p:ext uri="{BB962C8B-B14F-4D97-AF65-F5344CB8AC3E}">
        <p14:creationId xmlns:p14="http://schemas.microsoft.com/office/powerpoint/2010/main" val="371064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59D2-4437-6227-A401-39F7BD90A59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1763F3B-91A3-A65B-FB8D-55E807BB7B96}"/>
              </a:ext>
            </a:extLst>
          </p:cNvPr>
          <p:cNvSpPr/>
          <p:nvPr/>
        </p:nvSpPr>
        <p:spPr>
          <a:xfrm>
            <a:off x="380999" y="1682215"/>
            <a:ext cx="3886037"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2DA93E58-9F6A-3C96-8297-8755947315C9}"/>
              </a:ext>
            </a:extLst>
          </p:cNvPr>
          <p:cNvSpPr/>
          <p:nvPr/>
        </p:nvSpPr>
        <p:spPr>
          <a:xfrm>
            <a:off x="4443950" y="1682215"/>
            <a:ext cx="3755703"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D51F1CA6-B74C-F790-BA80-77861E2CB531}"/>
              </a:ext>
            </a:extLst>
          </p:cNvPr>
          <p:cNvSpPr>
            <a:spLocks noGrp="1"/>
          </p:cNvSpPr>
          <p:nvPr>
            <p:ph type="title"/>
          </p:nvPr>
        </p:nvSpPr>
        <p:spPr/>
        <p:txBody>
          <a:bodyPr wrap="square" anchor="t">
            <a:noAutofit/>
          </a:bodyPr>
          <a:lstStyle/>
          <a:p>
            <a:r>
              <a:rPr lang="en-US"/>
              <a:t>Conflicts of Interest</a:t>
            </a:r>
          </a:p>
        </p:txBody>
      </p:sp>
      <p:sp>
        <p:nvSpPr>
          <p:cNvPr id="14" name="Text Placeholder 13">
            <a:extLst>
              <a:ext uri="{FF2B5EF4-FFF2-40B4-BE49-F238E27FC236}">
                <a16:creationId xmlns:a16="http://schemas.microsoft.com/office/drawing/2014/main" id="{97A763EA-2815-C2EC-B534-BEE3B39DBEE0}"/>
              </a:ext>
            </a:extLst>
          </p:cNvPr>
          <p:cNvSpPr>
            <a:spLocks noGrp="1"/>
          </p:cNvSpPr>
          <p:nvPr>
            <p:ph idx="1"/>
          </p:nvPr>
        </p:nvSpPr>
        <p:spPr>
          <a:xfrm>
            <a:off x="655319" y="1968632"/>
            <a:ext cx="3405052" cy="2580640"/>
          </a:xfrm>
        </p:spPr>
        <p:txBody>
          <a:bodyPr vert="horz" wrap="square" lIns="0" tIns="0" rIns="0" bIns="0" rtlCol="0" anchor="t">
            <a:noAutofit/>
          </a:bodyPr>
          <a:lstStyle/>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sz="1500">
                <a:ea typeface="Calibri"/>
                <a:cs typeface="Arial"/>
              </a:rPr>
              <a:t>Disclose personal relationships with customers, government officials or </a:t>
            </a:r>
            <a:r>
              <a:rPr lang="en-US" altLang="en-US" sz="1500" err="1">
                <a:ea typeface="Calibri"/>
                <a:cs typeface="Arial"/>
              </a:rPr>
              <a:t>MiniMed</a:t>
            </a:r>
            <a:r>
              <a:rPr lang="en-US" altLang="en-US" sz="1500">
                <a:ea typeface="Calibri"/>
                <a:cs typeface="Arial"/>
              </a:rPr>
              <a:t> employees</a:t>
            </a:r>
            <a:endParaRPr lang="en-US">
              <a:ea typeface="Calibri"/>
              <a:cs typeface="Arial"/>
            </a:endParaRP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sz="1500">
                <a:ea typeface="Calibri"/>
                <a:cs typeface="Arial"/>
              </a:rPr>
              <a:t>Disclose business relationships (other than those necessary to fulfill contractual requirements with </a:t>
            </a:r>
            <a:r>
              <a:rPr lang="en-US" altLang="en-US" sz="1500" err="1">
                <a:ea typeface="Calibri"/>
                <a:cs typeface="Arial"/>
              </a:rPr>
              <a:t>MiniMed</a:t>
            </a:r>
            <a:r>
              <a:rPr lang="en-US" altLang="en-US" sz="1500">
                <a:ea typeface="Calibri"/>
                <a:cs typeface="Arial"/>
              </a:rPr>
              <a:t>) with customers, government officials or MiniMed employees </a:t>
            </a: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sz="1500">
                <a:ea typeface="Calibri" panose="020F0502020204030204" pitchFamily="34" charset="0"/>
                <a:cs typeface="Arial" panose="020B0604020202020204" pitchFamily="34" charset="0"/>
              </a:rPr>
              <a:t>Disclose ownership, other investment interests or any compensation received from a customer</a:t>
            </a:r>
          </a:p>
          <a:p>
            <a:pPr marL="285115" indent="-285115" defTabSz="761970" eaLnBrk="0" fontAlgn="base" hangingPunct="0">
              <a:lnSpc>
                <a:spcPct val="100000"/>
              </a:lnSpc>
              <a:spcBef>
                <a:spcPct val="0"/>
              </a:spcBef>
              <a:spcAft>
                <a:spcPts val="600"/>
              </a:spcAft>
              <a:buFont typeface="Arial" panose="020B0604020202020204" pitchFamily="34" charset="0"/>
              <a:buChar char="•"/>
            </a:pPr>
            <a:r>
              <a:rPr lang="en-US" altLang="en-US" sz="1500">
                <a:ea typeface="Calibri" panose="020F0502020204030204" pitchFamily="34" charset="0"/>
                <a:cs typeface="Arial" panose="020B0604020202020204" pitchFamily="34" charset="0"/>
              </a:rPr>
              <a:t>Disclose any other information regarding a situation that may present a real or perceived conflict of interest</a:t>
            </a:r>
          </a:p>
        </p:txBody>
      </p:sp>
      <p:sp>
        <p:nvSpPr>
          <p:cNvPr id="19" name="Content Placeholder 18">
            <a:extLst>
              <a:ext uri="{FF2B5EF4-FFF2-40B4-BE49-F238E27FC236}">
                <a16:creationId xmlns:a16="http://schemas.microsoft.com/office/drawing/2014/main" id="{3FF078E1-C471-EDC7-F3D7-239AE1016A1B}"/>
              </a:ext>
            </a:extLst>
          </p:cNvPr>
          <p:cNvSpPr>
            <a:spLocks noGrp="1"/>
          </p:cNvSpPr>
          <p:nvPr>
            <p:ph idx="13"/>
          </p:nvPr>
        </p:nvSpPr>
        <p:spPr>
          <a:xfrm>
            <a:off x="4709208" y="1968632"/>
            <a:ext cx="3193657" cy="2580640"/>
          </a:xfrm>
        </p:spPr>
        <p:txBody>
          <a:bodyPr>
            <a:noAutofit/>
          </a:bodyPr>
          <a:lstStyle/>
          <a:p>
            <a:pPr marL="285739" indent="-285739">
              <a:lnSpc>
                <a:spcPct val="100000"/>
              </a:lnSpc>
              <a:spcAft>
                <a:spcPts val="600"/>
              </a:spcAft>
              <a:buFont typeface="Arial" panose="020B0604020202020204" pitchFamily="34" charset="0"/>
              <a:buChar char="•"/>
            </a:pPr>
            <a:r>
              <a:rPr lang="en-US">
                <a:cs typeface="Arial" panose="020B0604020202020204" pitchFamily="34" charset="0"/>
              </a:rPr>
              <a:t>Is your distributor familiar with what a conflict of interest is? </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Is your distributor aware of any conflicts of interest with their customers or with MiniMed?</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train its employees and sub-distributors on conflicts of interest?</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Has your distributor informed MiniMed of any actual or potential conflicts of interest?</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Is your distributor aware of the MiniMed "Voice Your Concern Line" helpline?</a:t>
            </a:r>
          </a:p>
        </p:txBody>
      </p:sp>
      <p:sp>
        <p:nvSpPr>
          <p:cNvPr id="10" name="Text Placeholder 9">
            <a:extLst>
              <a:ext uri="{FF2B5EF4-FFF2-40B4-BE49-F238E27FC236}">
                <a16:creationId xmlns:a16="http://schemas.microsoft.com/office/drawing/2014/main" id="{48EAB5A9-225B-5C29-B39C-6F793D69C9C4}"/>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3654B5BA-2449-B251-EA04-C1180C10A76F}"/>
              </a:ext>
            </a:extLst>
          </p:cNvPr>
          <p:cNvSpPr>
            <a:spLocks noGrp="1"/>
          </p:cNvSpPr>
          <p:nvPr>
            <p:ph type="body" sz="quarter" idx="33"/>
          </p:nvPr>
        </p:nvSpPr>
        <p:spPr>
          <a:xfrm>
            <a:off x="4443951"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1BCF2FD0-DE00-0A01-8145-DCCA473D6B1F}"/>
              </a:ext>
            </a:extLst>
          </p:cNvPr>
          <p:cNvSpPr/>
          <p:nvPr/>
        </p:nvSpPr>
        <p:spPr>
          <a:xfrm>
            <a:off x="8383602" y="1682215"/>
            <a:ext cx="3427397" cy="44972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8FEAD848-2E9A-EF9C-6016-BDBB77178C38}"/>
              </a:ext>
            </a:extLst>
          </p:cNvPr>
          <p:cNvSpPr txBox="1">
            <a:spLocks/>
          </p:cNvSpPr>
          <p:nvPr/>
        </p:nvSpPr>
        <p:spPr>
          <a:xfrm>
            <a:off x="8519241" y="1968632"/>
            <a:ext cx="3291758"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490" indent="-237490">
              <a:lnSpc>
                <a:spcPct val="100000"/>
              </a:lnSpc>
              <a:spcAft>
                <a:spcPts val="600"/>
              </a:spcAft>
              <a:buFont typeface="Arial" panose="020B0604020202020204" pitchFamily="34" charset="0"/>
              <a:buChar char="•"/>
            </a:pPr>
            <a:r>
              <a:rPr lang="en-US">
                <a:cs typeface="Effra"/>
              </a:rPr>
              <a:t>Do’s and Don’ts</a:t>
            </a:r>
            <a:endParaRPr lang="en-US"/>
          </a:p>
          <a:p>
            <a:pPr marL="237490" indent="-237490">
              <a:lnSpc>
                <a:spcPct val="100000"/>
              </a:lnSpc>
              <a:spcAft>
                <a:spcPts val="600"/>
              </a:spcAft>
              <a:buFont typeface="Arial" panose="020B0604020202020204" pitchFamily="34" charset="0"/>
              <a:buChar char="•"/>
            </a:pPr>
            <a:r>
              <a:rPr lang="en-US">
                <a:cs typeface="Effra"/>
              </a:rPr>
              <a:t>Conflict of Interest Declaration</a:t>
            </a:r>
          </a:p>
          <a:p>
            <a:pPr marL="237490" indent="-237490">
              <a:lnSpc>
                <a:spcPct val="100000"/>
              </a:lnSpc>
              <a:spcAft>
                <a:spcPts val="600"/>
              </a:spcAft>
              <a:buFont typeface="Arial" panose="020B0604020202020204" pitchFamily="34" charset="0"/>
              <a:buChar char="•"/>
            </a:pPr>
            <a:r>
              <a:rPr lang="en-US">
                <a:cs typeface="Effra"/>
              </a:rPr>
              <a:t>Distributor Employee Training Attendance Form</a:t>
            </a:r>
          </a:p>
          <a:p>
            <a:pPr marL="237490" indent="-237490">
              <a:lnSpc>
                <a:spcPct val="100000"/>
              </a:lnSpc>
              <a:spcAft>
                <a:spcPts val="600"/>
              </a:spcAft>
              <a:buFont typeface="Arial" panose="020B0604020202020204" pitchFamily="34" charset="0"/>
              <a:buChar char="•"/>
            </a:pPr>
            <a:endParaRPr lang="en-US" u="sng">
              <a:cs typeface="Effra"/>
            </a:endParaRPr>
          </a:p>
          <a:p>
            <a:pPr>
              <a:lnSpc>
                <a:spcPct val="100000"/>
              </a:lnSpc>
              <a:spcAft>
                <a:spcPts val="600"/>
              </a:spcAft>
            </a:pPr>
            <a:endParaRPr lang="en-US">
              <a:solidFill>
                <a:schemeClr val="bg2">
                  <a:lumMod val="50000"/>
                </a:schemeClr>
              </a:solidFill>
              <a:cs typeface="Effra"/>
            </a:endParaRPr>
          </a:p>
          <a:p>
            <a:pPr>
              <a:lnSpc>
                <a:spcPct val="100000"/>
              </a:lnSpc>
              <a:spcAft>
                <a:spcPts val="600"/>
              </a:spcAft>
            </a:pPr>
            <a:r>
              <a:rPr lang="en-US">
                <a:cs typeface="Arial"/>
              </a:rPr>
              <a:t>     Access them all </a:t>
            </a:r>
            <a:r>
              <a:rPr lang="en-US">
                <a:cs typeface="Arial"/>
                <a:hlinkClick r:id="rId3"/>
              </a:rPr>
              <a:t>here.</a:t>
            </a:r>
          </a:p>
          <a:p>
            <a:pPr>
              <a:lnSpc>
                <a:spcPct val="100000"/>
              </a:lnSpc>
              <a:spcAft>
                <a:spcPts val="600"/>
              </a:spcAft>
            </a:pPr>
            <a:endParaRPr lang="en-US">
              <a:solidFill>
                <a:schemeClr val="bg2">
                  <a:lumMod val="50000"/>
                </a:schemeClr>
              </a:solidFill>
              <a:cs typeface="Effra"/>
            </a:endParaRPr>
          </a:p>
        </p:txBody>
      </p:sp>
      <p:sp>
        <p:nvSpPr>
          <p:cNvPr id="6" name="Text Placeholder 11">
            <a:extLst>
              <a:ext uri="{FF2B5EF4-FFF2-40B4-BE49-F238E27FC236}">
                <a16:creationId xmlns:a16="http://schemas.microsoft.com/office/drawing/2014/main" id="{DA216FF5-FAE6-0DFB-3FD2-5A55BB0B917F}"/>
              </a:ext>
            </a:extLst>
          </p:cNvPr>
          <p:cNvSpPr txBox="1">
            <a:spLocks/>
          </p:cNvSpPr>
          <p:nvPr/>
        </p:nvSpPr>
        <p:spPr>
          <a:xfrm>
            <a:off x="8383602"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8" name="Slide Number Placeholder 1">
            <a:extLst>
              <a:ext uri="{FF2B5EF4-FFF2-40B4-BE49-F238E27FC236}">
                <a16:creationId xmlns:a16="http://schemas.microsoft.com/office/drawing/2014/main" id="{A2CAE596-AB4B-981B-F831-2F326A6F7F22}"/>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12</a:t>
            </a:fld>
            <a:endParaRPr lang="en-US"/>
          </a:p>
        </p:txBody>
      </p:sp>
    </p:spTree>
    <p:extLst>
      <p:ext uri="{BB962C8B-B14F-4D97-AF65-F5344CB8AC3E}">
        <p14:creationId xmlns:p14="http://schemas.microsoft.com/office/powerpoint/2010/main" val="84113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Final thoughts</a:t>
            </a:r>
            <a:br>
              <a:rPr lang="en-US"/>
            </a:br>
            <a:endParaRPr lang="en-US" b="0">
              <a:latin typeface="Effra Light" panose="020B0403020203020204" pitchFamily="34" charset="0"/>
            </a:endParaRPr>
          </a:p>
        </p:txBody>
      </p:sp>
      <p:sp>
        <p:nvSpPr>
          <p:cNvPr id="5" name="Footer Placeholder 4"/>
          <p:cNvSpPr>
            <a:spLocks noGrp="1"/>
          </p:cNvSpPr>
          <p:nvPr>
            <p:ph type="ftr" sz="quarter" idx="11"/>
          </p:nvPr>
        </p:nvSpPr>
        <p:spPr/>
        <p:txBody>
          <a:bodyPr/>
          <a:lstStyle/>
          <a:p>
            <a:r>
              <a:rPr lang="en-US"/>
              <a:t>Distributor Compliance Presentation - June 2023 - Public</a:t>
            </a:r>
          </a:p>
        </p:txBody>
      </p:sp>
      <p:sp>
        <p:nvSpPr>
          <p:cNvPr id="9" name="Rectangle 1">
            <a:extLst>
              <a:ext uri="{FF2B5EF4-FFF2-40B4-BE49-F238E27FC236}">
                <a16:creationId xmlns:a16="http://schemas.microsoft.com/office/drawing/2014/main" id="{377C3ECA-7A40-47CB-8B31-6210FD16A8F8}"/>
              </a:ext>
            </a:extLst>
          </p:cNvPr>
          <p:cNvSpPr>
            <a:spLocks noChangeArrowheads="1"/>
          </p:cNvSpPr>
          <p:nvPr/>
        </p:nvSpPr>
        <p:spPr bwMode="auto">
          <a:xfrm>
            <a:off x="6421937" y="1135551"/>
            <a:ext cx="5486062" cy="3170099"/>
          </a:xfrm>
          <a:prstGeom prst="rect">
            <a:avLst/>
          </a:prstGeom>
          <a:solidFill>
            <a:schemeClr val="bg1">
              <a:lumMod val="25000"/>
              <a:lumOff val="75000"/>
            </a:schemeClr>
          </a:solidFill>
          <a:ln>
            <a:noFill/>
          </a:ln>
        </p:spPr>
        <p:txBody>
          <a:bodyPr wrap="square" lIns="152400" tIns="76200" rIns="152400" bIns="76200" anchor="t">
            <a:spAutoFit/>
          </a:bodyPr>
          <a:lstStyle/>
          <a:p>
            <a:pPr defTabSz="380751"/>
            <a:r>
              <a:rPr lang="en-US" sz="2000" b="1">
                <a:solidFill>
                  <a:schemeClr val="tx2"/>
                </a:solidFill>
                <a:latin typeface="+mj-lt"/>
              </a:rPr>
              <a:t>Our partnership is important to us</a:t>
            </a:r>
          </a:p>
          <a:p>
            <a:pPr algn="ctr" defTabSz="380751"/>
            <a:endParaRPr lang="en-US" sz="1600"/>
          </a:p>
          <a:p>
            <a:pPr defTabSz="380751"/>
            <a:r>
              <a:rPr lang="en-US" sz="1600"/>
              <a:t>As a global leader in medical technology, services and solutions, </a:t>
            </a:r>
            <a:r>
              <a:rPr lang="en-US" sz="1600" err="1"/>
              <a:t>MiniMed</a:t>
            </a:r>
            <a:r>
              <a:rPr lang="en-US" sz="1600"/>
              <a:t> is committed to maintaining the highest standards of integrity in all business practices. </a:t>
            </a:r>
          </a:p>
          <a:p>
            <a:pPr defTabSz="380751"/>
            <a:endParaRPr lang="en-US" sz="1600"/>
          </a:p>
          <a:p>
            <a:pPr defTabSz="380751"/>
            <a:r>
              <a:rPr lang="en-US" sz="1600"/>
              <a:t>As our partner, in serving the healthcare needs of our customers, we are confident that you share our compliance and integrity goals.</a:t>
            </a:r>
          </a:p>
          <a:p>
            <a:pPr defTabSz="380751"/>
            <a:endParaRPr lang="en-US" sz="1600"/>
          </a:p>
          <a:p>
            <a:pPr defTabSz="380751"/>
            <a:r>
              <a:rPr lang="en-US" sz="1600"/>
              <a:t>Your support of this program and continued collaboration is appreciated.</a:t>
            </a:r>
          </a:p>
        </p:txBody>
      </p:sp>
      <p:sp>
        <p:nvSpPr>
          <p:cNvPr id="10" name="Rectangle 9">
            <a:extLst>
              <a:ext uri="{FF2B5EF4-FFF2-40B4-BE49-F238E27FC236}">
                <a16:creationId xmlns:a16="http://schemas.microsoft.com/office/drawing/2014/main" id="{55596271-BA07-4AD9-822F-0A7D253037EC}"/>
              </a:ext>
            </a:extLst>
          </p:cNvPr>
          <p:cNvSpPr/>
          <p:nvPr/>
        </p:nvSpPr>
        <p:spPr>
          <a:xfrm>
            <a:off x="353319" y="1179095"/>
            <a:ext cx="5486063" cy="4649983"/>
          </a:xfrm>
          <a:prstGeom prst="rect">
            <a:avLst/>
          </a:prstGeom>
        </p:spPr>
        <p:txBody>
          <a:bodyPr wrap="square" lIns="63493" tIns="31746" rIns="63493" bIns="31746" anchor="t">
            <a:spAutoFit/>
          </a:bodyPr>
          <a:lstStyle/>
          <a:p>
            <a:pPr>
              <a:spcAft>
                <a:spcPts val="600"/>
              </a:spcAft>
            </a:pPr>
            <a:r>
              <a:rPr lang="en-US" sz="2000" b="1">
                <a:solidFill>
                  <a:schemeClr val="bg1"/>
                </a:solidFill>
                <a:latin typeface="+mj-lt"/>
              </a:rPr>
              <a:t>Your </a:t>
            </a:r>
            <a:r>
              <a:rPr lang="en-US" sz="2000" b="1" err="1">
                <a:solidFill>
                  <a:schemeClr val="bg1"/>
                </a:solidFill>
                <a:latin typeface="+mj-lt"/>
              </a:rPr>
              <a:t>MiniMed</a:t>
            </a:r>
            <a:r>
              <a:rPr lang="en-US" sz="2000" b="1">
                <a:solidFill>
                  <a:schemeClr val="bg1"/>
                </a:solidFill>
                <a:latin typeface="+mj-lt"/>
              </a:rPr>
              <a:t> Contact for Compliance</a:t>
            </a:r>
            <a:endParaRPr lang="en-US" sz="1600" b="1">
              <a:solidFill>
                <a:schemeClr val="bg1"/>
              </a:solidFill>
            </a:endParaRPr>
          </a:p>
          <a:p>
            <a:pPr>
              <a:spcAft>
                <a:spcPts val="600"/>
              </a:spcAft>
            </a:pPr>
            <a:r>
              <a:rPr lang="en-US" sz="1600">
                <a:solidFill>
                  <a:schemeClr val="bg1"/>
                </a:solidFill>
              </a:rPr>
              <a:t>[DRO Name]</a:t>
            </a:r>
          </a:p>
          <a:p>
            <a:pPr>
              <a:spcAft>
                <a:spcPts val="600"/>
              </a:spcAft>
            </a:pPr>
            <a:r>
              <a:rPr lang="en-US" sz="1600">
                <a:solidFill>
                  <a:schemeClr val="bg1"/>
                </a:solidFill>
              </a:rPr>
              <a:t>[DRO Title]</a:t>
            </a:r>
          </a:p>
          <a:p>
            <a:pPr>
              <a:spcAft>
                <a:spcPts val="600"/>
              </a:spcAft>
            </a:pPr>
            <a:r>
              <a:rPr lang="en-US" sz="1600">
                <a:solidFill>
                  <a:schemeClr val="bg1"/>
                </a:solidFill>
              </a:rPr>
              <a:t>[DRO E-mail address]</a:t>
            </a:r>
          </a:p>
          <a:p>
            <a:pPr>
              <a:spcAft>
                <a:spcPts val="600"/>
              </a:spcAft>
            </a:pPr>
            <a:endParaRPr lang="en-US" sz="1600">
              <a:solidFill>
                <a:schemeClr val="bg1"/>
              </a:solidFill>
            </a:endParaRPr>
          </a:p>
          <a:p>
            <a:pPr lvl="0">
              <a:spcAft>
                <a:spcPts val="600"/>
              </a:spcAft>
            </a:pPr>
            <a:r>
              <a:rPr lang="en-GB" sz="2000" b="1">
                <a:solidFill>
                  <a:schemeClr val="bg1"/>
                </a:solidFill>
                <a:latin typeface="+mj-lt"/>
              </a:rPr>
              <a:t>Reporting a Concern</a:t>
            </a:r>
            <a:endParaRPr lang="en-GB" sz="1600">
              <a:solidFill>
                <a:schemeClr val="bg1"/>
              </a:solidFill>
            </a:endParaRPr>
          </a:p>
          <a:p>
            <a:pPr lvl="0">
              <a:spcAft>
                <a:spcPts val="600"/>
              </a:spcAft>
            </a:pPr>
            <a:r>
              <a:rPr lang="en-GB" sz="1600">
                <a:solidFill>
                  <a:schemeClr val="bg1"/>
                </a:solidFill>
              </a:rPr>
              <a:t>Distributor employees must report any conduct related to </a:t>
            </a:r>
            <a:r>
              <a:rPr lang="en-GB" sz="1600" err="1">
                <a:solidFill>
                  <a:schemeClr val="bg1"/>
                </a:solidFill>
              </a:rPr>
              <a:t>MiniMed</a:t>
            </a:r>
            <a:r>
              <a:rPr lang="en-GB" sz="1600">
                <a:solidFill>
                  <a:schemeClr val="bg1"/>
                </a:solidFill>
              </a:rPr>
              <a:t> that they believe to be a violation of policy or  law through their management, the </a:t>
            </a:r>
            <a:r>
              <a:rPr lang="en-GB" sz="1600" err="1">
                <a:solidFill>
                  <a:schemeClr val="bg1"/>
                </a:solidFill>
              </a:rPr>
              <a:t>MiniMed</a:t>
            </a:r>
            <a:r>
              <a:rPr lang="en-GB" sz="1600">
                <a:solidFill>
                  <a:schemeClr val="bg1"/>
                </a:solidFill>
              </a:rPr>
              <a:t> Hotline (VOICE YOUR CONCERN Line), and </a:t>
            </a:r>
            <a:r>
              <a:rPr lang="en-GB" sz="1600" err="1">
                <a:solidFill>
                  <a:schemeClr val="bg1"/>
                </a:solidFill>
              </a:rPr>
              <a:t>MiniMed</a:t>
            </a:r>
            <a:r>
              <a:rPr lang="en-GB" sz="1600">
                <a:solidFill>
                  <a:schemeClr val="bg1"/>
                </a:solidFill>
              </a:rPr>
              <a:t> Legal  or Channel Compliance.</a:t>
            </a:r>
          </a:p>
          <a:p>
            <a:pPr>
              <a:spcAft>
                <a:spcPts val="600"/>
              </a:spcAft>
            </a:pPr>
            <a:endParaRPr lang="en-GB" sz="1600">
              <a:solidFill>
                <a:schemeClr val="bg1"/>
              </a:solidFill>
            </a:endParaRPr>
          </a:p>
          <a:p>
            <a:pPr>
              <a:spcAft>
                <a:spcPts val="600"/>
              </a:spcAft>
            </a:pPr>
            <a:r>
              <a:rPr lang="en-GB" sz="1600">
                <a:solidFill>
                  <a:schemeClr val="bg1"/>
                </a:solidFill>
              </a:rPr>
              <a:t>“Voice Your Concern Line” Website and helpline:</a:t>
            </a:r>
          </a:p>
          <a:p>
            <a:pPr>
              <a:spcAft>
                <a:spcPts val="600"/>
              </a:spcAft>
            </a:pPr>
            <a:r>
              <a:rPr lang="en-GB" sz="1600">
                <a:solidFill>
                  <a:schemeClr val="bg1"/>
                </a:solidFill>
              </a:rPr>
              <a:t>Toll free hotline number: +1-833-831-0635</a:t>
            </a:r>
          </a:p>
          <a:p>
            <a:pPr>
              <a:spcAft>
                <a:spcPts val="600"/>
              </a:spcAft>
            </a:pPr>
            <a:r>
              <a:rPr lang="en-GB" sz="1600" u="sng">
                <a:solidFill>
                  <a:schemeClr val="bg1"/>
                </a:solidFill>
                <a:hlinkClick r:id="rId2">
                  <a:extLst>
                    <a:ext uri="{A12FA001-AC4F-418D-AE19-62706E023703}">
                      <ahyp:hlinkClr xmlns:ahyp="http://schemas.microsoft.com/office/drawing/2018/hyperlinkcolor" val="tx"/>
                    </a:ext>
                  </a:extLst>
                </a:hlinkClick>
              </a:rPr>
              <a:t>Voice Your Concern</a:t>
            </a:r>
            <a:endParaRPr lang="en-GB"/>
          </a:p>
        </p:txBody>
      </p:sp>
      <p:sp>
        <p:nvSpPr>
          <p:cNvPr id="12" name="Slide Number Placeholder 1">
            <a:extLst>
              <a:ext uri="{FF2B5EF4-FFF2-40B4-BE49-F238E27FC236}">
                <a16:creationId xmlns:a16="http://schemas.microsoft.com/office/drawing/2014/main" id="{CA6FB417-A4B0-E9FF-DDD3-21612E794340}"/>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solidFill>
                  <a:schemeClr val="tx1"/>
                </a:solidFill>
              </a:rPr>
              <a:pPr/>
              <a:t>13</a:t>
            </a:fld>
            <a:endParaRPr lang="en-US">
              <a:solidFill>
                <a:schemeClr val="tx1"/>
              </a:solidFill>
            </a:endParaRPr>
          </a:p>
        </p:txBody>
      </p:sp>
    </p:spTree>
    <p:extLst>
      <p:ext uri="{BB962C8B-B14F-4D97-AF65-F5344CB8AC3E}">
        <p14:creationId xmlns:p14="http://schemas.microsoft.com/office/powerpoint/2010/main" val="4609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Global Channel Compliance Contacts</a:t>
            </a:r>
            <a:br>
              <a:rPr lang="en-US"/>
            </a:br>
            <a:endParaRPr lang="en-US" b="0">
              <a:latin typeface="Effra Light" panose="020B0403020203020204" pitchFamily="34" charset="0"/>
            </a:endParaRPr>
          </a:p>
        </p:txBody>
      </p:sp>
      <p:graphicFrame>
        <p:nvGraphicFramePr>
          <p:cNvPr id="2" name="Table 1">
            <a:extLst>
              <a:ext uri="{FF2B5EF4-FFF2-40B4-BE49-F238E27FC236}">
                <a16:creationId xmlns:a16="http://schemas.microsoft.com/office/drawing/2014/main" id="{54317142-5DBB-2861-CF85-EC6DC3E4BEED}"/>
              </a:ext>
            </a:extLst>
          </p:cNvPr>
          <p:cNvGraphicFramePr>
            <a:graphicFrameLocks noGrp="1"/>
          </p:cNvGraphicFramePr>
          <p:nvPr>
            <p:extLst>
              <p:ext uri="{D42A27DB-BD31-4B8C-83A1-F6EECF244321}">
                <p14:modId xmlns:p14="http://schemas.microsoft.com/office/powerpoint/2010/main" val="715495593"/>
              </p:ext>
            </p:extLst>
          </p:nvPr>
        </p:nvGraphicFramePr>
        <p:xfrm>
          <a:off x="381000" y="762000"/>
          <a:ext cx="7229436" cy="6287434"/>
        </p:xfrm>
        <a:graphic>
          <a:graphicData uri="http://schemas.openxmlformats.org/drawingml/2006/table">
            <a:tbl>
              <a:tblPr firstRow="1" firstCol="1" bandRow="1"/>
              <a:tblGrid>
                <a:gridCol w="3685162">
                  <a:extLst>
                    <a:ext uri="{9D8B030D-6E8A-4147-A177-3AD203B41FA5}">
                      <a16:colId xmlns:a16="http://schemas.microsoft.com/office/drawing/2014/main" val="20000"/>
                    </a:ext>
                  </a:extLst>
                </a:gridCol>
                <a:gridCol w="3544274">
                  <a:extLst>
                    <a:ext uri="{9D8B030D-6E8A-4147-A177-3AD203B41FA5}">
                      <a16:colId xmlns:a16="http://schemas.microsoft.com/office/drawing/2014/main" val="20001"/>
                    </a:ext>
                  </a:extLst>
                </a:gridCol>
              </a:tblGrid>
              <a:tr h="1091388">
                <a:tc gridSpan="2">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15000"/>
                        </a:lnSpc>
                        <a:spcBef>
                          <a:spcPts val="0"/>
                        </a:spcBef>
                        <a:spcAft>
                          <a:spcPts val="0"/>
                        </a:spcAft>
                        <a:buClrTx/>
                        <a:buSzTx/>
                        <a:buFontTx/>
                        <a:buNone/>
                        <a:tabLst/>
                        <a:defRPr/>
                      </a:pPr>
                      <a:endParaRPr lang="en-US" sz="1400" b="1" u="sng" kern="1200" baseline="0">
                        <a:solidFill>
                          <a:schemeClr val="tx1"/>
                        </a:solidFill>
                        <a:effectLst/>
                        <a:latin typeface="+mn-lt"/>
                        <a:ea typeface="+mn-ea"/>
                        <a:cs typeface="+mn-cs"/>
                      </a:endParaRPr>
                    </a:p>
                    <a:p>
                      <a:pPr marL="0" marR="0" lvl="0" indent="0" algn="ctr" defTabSz="457029" rtl="0" eaLnBrk="1" fontAlgn="auto" latinLnBrk="0" hangingPunct="1">
                        <a:lnSpc>
                          <a:spcPct val="115000"/>
                        </a:lnSpc>
                        <a:spcBef>
                          <a:spcPts val="0"/>
                        </a:spcBef>
                        <a:spcAft>
                          <a:spcPts val="0"/>
                        </a:spcAft>
                        <a:buClrTx/>
                        <a:buSzTx/>
                        <a:buFontTx/>
                        <a:buNone/>
                        <a:tabLst/>
                        <a:defRPr/>
                      </a:pPr>
                      <a:r>
                        <a:rPr lang="en-US" sz="1400" b="1" i="0" u="none" kern="1200" baseline="0">
                          <a:solidFill>
                            <a:schemeClr val="tx1"/>
                          </a:solidFill>
                          <a:effectLst/>
                          <a:latin typeface="Avenir Next World Demi"/>
                          <a:ea typeface="+mn-ea"/>
                          <a:cs typeface="Avenir Next World Demi" panose="020B0503020202020204" pitchFamily="34" charset="0"/>
                        </a:rPr>
                        <a:t>Global Compliance Program Lead</a:t>
                      </a:r>
                    </a:p>
                    <a:p>
                      <a:pPr marL="0" marR="0" lvl="0" indent="0" algn="ctr" defTabSz="457029" rtl="0" eaLnBrk="1" fontAlgn="auto" latinLnBrk="0" hangingPunct="1">
                        <a:lnSpc>
                          <a:spcPct val="115000"/>
                        </a:lnSpc>
                        <a:spcBef>
                          <a:spcPts val="0"/>
                        </a:spcBef>
                        <a:spcAft>
                          <a:spcPts val="0"/>
                        </a:spcAft>
                        <a:buClrTx/>
                        <a:buSzTx/>
                        <a:buFontTx/>
                        <a:buNone/>
                        <a:tabLst/>
                        <a:defRPr/>
                      </a:pPr>
                      <a:r>
                        <a:rPr lang="en-US" sz="1200" b="0" i="0" kern="1200">
                          <a:solidFill>
                            <a:schemeClr val="tx1"/>
                          </a:solidFill>
                          <a:effectLst/>
                          <a:latin typeface="Avenir Next World"/>
                          <a:ea typeface="Calibri"/>
                          <a:cs typeface="Avenir Next World" panose="020B0503020202020204" pitchFamily="34" charset="0"/>
                        </a:rPr>
                        <a:t>Philippa Montgomerie, VP Ethics &amp; Compliance Officer Global Regions (Watford</a:t>
                      </a:r>
                      <a:r>
                        <a:rPr lang="en-US" sz="1200" b="0" i="0" kern="1200" baseline="0">
                          <a:solidFill>
                            <a:schemeClr val="tx1"/>
                          </a:solidFill>
                          <a:effectLst/>
                          <a:latin typeface="Avenir Next World"/>
                          <a:ea typeface="Calibri"/>
                          <a:cs typeface="Avenir Next World" panose="020B0503020202020204" pitchFamily="34" charset="0"/>
                        </a:rPr>
                        <a:t>, UK)</a:t>
                      </a:r>
                      <a:endParaRPr lang="en-US" sz="1200" b="0" i="0" kern="1200">
                        <a:solidFill>
                          <a:schemeClr val="tx1"/>
                        </a:solidFill>
                        <a:effectLst/>
                        <a:latin typeface="Avenir Next World"/>
                        <a:ea typeface="Calibri"/>
                        <a:cs typeface="Avenir Next World" panose="020B0503020202020204" pitchFamily="34" charset="0"/>
                      </a:endParaRPr>
                    </a:p>
                    <a:p>
                      <a:pPr marL="0" marR="0" indent="0" algn="ctr" defTabSz="457029" rtl="0" eaLnBrk="1" fontAlgn="auto" latinLnBrk="0" hangingPunct="1">
                        <a:lnSpc>
                          <a:spcPct val="115000"/>
                        </a:lnSpc>
                        <a:spcBef>
                          <a:spcPts val="0"/>
                        </a:spcBef>
                        <a:spcAft>
                          <a:spcPts val="0"/>
                        </a:spcAft>
                        <a:buClrTx/>
                        <a:buSzTx/>
                        <a:buFontTx/>
                        <a:buNone/>
                        <a:tabLst/>
                        <a:defRPr/>
                      </a:pPr>
                      <a:r>
                        <a:rPr lang="en-US" sz="1200" b="0" i="0" kern="1200" baseline="0">
                          <a:solidFill>
                            <a:schemeClr val="lt1"/>
                          </a:solidFill>
                          <a:effectLst/>
                          <a:latin typeface="Avenir Next World"/>
                          <a:ea typeface="+mn-ea"/>
                          <a:cs typeface="Avenir Next World" panose="020B0503020202020204" pitchFamily="34" charset="0"/>
                          <a:hlinkClick r:id="rId3"/>
                        </a:rPr>
                        <a:t>philippa.montgomerie@MiniMed.com</a:t>
                      </a:r>
                      <a:endParaRPr lang="en-US" sz="1200" b="0" i="0" kern="1200" baseline="0">
                        <a:solidFill>
                          <a:schemeClr val="lt1"/>
                        </a:solidFill>
                        <a:effectLst/>
                        <a:latin typeface="Avenir Next World"/>
                        <a:ea typeface="+mn-ea"/>
                        <a:cs typeface="Avenir Next World" panose="020B0503020202020204" pitchFamily="34" charset="0"/>
                      </a:endParaRPr>
                    </a:p>
                  </a:txBody>
                  <a:tcPr marL="56424" marR="56424" marT="0" marB="0">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96026487"/>
                  </a:ext>
                </a:extLst>
              </a:tr>
              <a:tr h="2011258">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a:lnSpc>
                          <a:spcPct val="100000"/>
                        </a:lnSpc>
                        <a:spcAft>
                          <a:spcPts val="0"/>
                        </a:spcAft>
                      </a:pPr>
                      <a:r>
                        <a:rPr lang="en-US" sz="1400" b="1" i="0" u="none">
                          <a:solidFill>
                            <a:schemeClr val="tx1"/>
                          </a:solidFill>
                          <a:effectLst/>
                          <a:latin typeface="Avenir Next World Demi"/>
                          <a:cs typeface="Avenir Next World Demi" panose="020B0503020202020204" pitchFamily="34" charset="0"/>
                        </a:rPr>
                        <a:t>EMEA</a:t>
                      </a:r>
                    </a:p>
                    <a:p>
                      <a:pPr marL="0" marR="0" indent="0" algn="l" defTabSz="457029"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Avenir Next World"/>
                          <a:ea typeface="+mn-ea"/>
                          <a:cs typeface="Avenir Next World" panose="020B0503020202020204" pitchFamily="34" charset="0"/>
                        </a:rPr>
                        <a:t>Vera </a:t>
                      </a:r>
                      <a:r>
                        <a:rPr lang="pt-BR" sz="1200" b="0" i="0" kern="1200" err="1">
                          <a:solidFill>
                            <a:schemeClr val="tx1"/>
                          </a:solidFill>
                          <a:effectLst/>
                          <a:latin typeface="Avenir Next World"/>
                          <a:ea typeface="+mn-ea"/>
                          <a:cs typeface="Avenir Next World" panose="020B0503020202020204" pitchFamily="34" charset="0"/>
                        </a:rPr>
                        <a:t>Ivanenko</a:t>
                      </a:r>
                      <a:r>
                        <a:rPr lang="pt-BR" sz="1200" b="0" i="0" kern="1200">
                          <a:solidFill>
                            <a:schemeClr val="tx1"/>
                          </a:solidFill>
                          <a:effectLst/>
                          <a:latin typeface="Avenir Next World"/>
                          <a:ea typeface="+mn-ea"/>
                          <a:cs typeface="Avenir Next World" panose="020B0503020202020204" pitchFamily="34" charset="0"/>
                        </a:rPr>
                        <a:t>, </a:t>
                      </a:r>
                      <a:r>
                        <a:rPr lang="en-US" sz="1200" b="0" i="0" kern="1200">
                          <a:solidFill>
                            <a:schemeClr val="tx1"/>
                          </a:solidFill>
                          <a:effectLst/>
                          <a:latin typeface="Avenir Next World"/>
                          <a:ea typeface="+mn-ea"/>
                          <a:cs typeface="Avenir Next World" panose="020B0503020202020204" pitchFamily="34" charset="0"/>
                        </a:rPr>
                        <a:t>Regional Lead (Moscow, Russia)</a:t>
                      </a:r>
                      <a:r>
                        <a:rPr lang="en-US" sz="1200" b="0" i="0" kern="1200" baseline="0">
                          <a:solidFill>
                            <a:schemeClr val="tx1"/>
                          </a:solidFill>
                          <a:effectLst/>
                          <a:latin typeface="Avenir Next World"/>
                          <a:ea typeface="+mn-ea"/>
                          <a:cs typeface="Avenir Next World" panose="020B0503020202020204" pitchFamily="34" charset="0"/>
                        </a:rPr>
                        <a:t> </a:t>
                      </a:r>
                      <a:r>
                        <a:rPr lang="en-US" sz="1200" b="0" i="0" kern="1200">
                          <a:solidFill>
                            <a:schemeClr val="tx2"/>
                          </a:solidFill>
                          <a:effectLst/>
                          <a:latin typeface="Avenir Next World"/>
                          <a:ea typeface="+mn-ea"/>
                          <a:cs typeface="Avenir Next World" panose="020B0503020202020204" pitchFamily="34" charset="0"/>
                          <a:hlinkClick r:id="rId4">
                            <a:extLst>
                              <a:ext uri="{A12FA001-AC4F-418D-AE19-62706E023703}">
                                <ahyp:hlinkClr xmlns:ahyp="http://schemas.microsoft.com/office/drawing/2018/hyperlinkcolor" val="tx"/>
                              </a:ext>
                            </a:extLst>
                          </a:hlinkClick>
                        </a:rPr>
                        <a:t>judith.verkooijen@medtronic.com</a:t>
                      </a:r>
                    </a:p>
                    <a:p>
                      <a:pPr marL="0" marR="0" indent="0" algn="l" defTabSz="457029" rtl="0" eaLnBrk="1" fontAlgn="auto" latinLnBrk="0" hangingPunct="1">
                        <a:lnSpc>
                          <a:spcPct val="100000"/>
                        </a:lnSpc>
                        <a:spcBef>
                          <a:spcPts val="0"/>
                        </a:spcBef>
                        <a:spcAft>
                          <a:spcPts val="0"/>
                        </a:spcAft>
                        <a:buClrTx/>
                        <a:buSzTx/>
                        <a:buFontTx/>
                        <a:buNone/>
                        <a:tabLst/>
                        <a:defRPr/>
                      </a:pPr>
                      <a:endParaRPr lang="en-US" sz="1200" b="0" i="0" kern="1200">
                        <a:solidFill>
                          <a:schemeClr val="lt1"/>
                        </a:solidFill>
                        <a:effectLst/>
                        <a:latin typeface="Avenir Next World" panose="020B0503020202020204" pitchFamily="34" charset="0"/>
                        <a:ea typeface="+mn-ea"/>
                        <a:cs typeface="Avenir Next World" panose="020B0503020202020204" pitchFamily="34" charset="0"/>
                      </a:endParaRP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Next World"/>
                          <a:ea typeface="+mn-ea"/>
                          <a:cs typeface="Avenir Next World" panose="020B0503020202020204" pitchFamily="34" charset="0"/>
                        </a:rPr>
                        <a:t>Abigail Martinez</a:t>
                      </a:r>
                      <a:r>
                        <a:rPr lang="en-US" sz="1200" b="0" i="0" kern="1200" baseline="0">
                          <a:solidFill>
                            <a:schemeClr val="tx1"/>
                          </a:solidFill>
                          <a:effectLst/>
                          <a:latin typeface="Avenir Next World"/>
                          <a:ea typeface="+mn-ea"/>
                          <a:cs typeface="Avenir Next World" panose="020B0503020202020204" pitchFamily="34" charset="0"/>
                        </a:rPr>
                        <a:t> (Luxembourg)</a:t>
                      </a:r>
                    </a:p>
                    <a:p>
                      <a:pPr marL="0" marR="0" indent="0" algn="l" defTabSz="457029" rtl="0" eaLnBrk="1" fontAlgn="auto" latinLnBrk="0" hangingPunct="1">
                        <a:lnSpc>
                          <a:spcPct val="100000"/>
                        </a:lnSpc>
                        <a:spcBef>
                          <a:spcPts val="0"/>
                        </a:spcBef>
                        <a:spcAft>
                          <a:spcPts val="0"/>
                        </a:spcAft>
                        <a:buClrTx/>
                        <a:buSzTx/>
                        <a:buFontTx/>
                        <a:buNone/>
                        <a:tabLst/>
                        <a:defRPr/>
                      </a:pPr>
                      <a:r>
                        <a:rPr lang="it-IT" sz="1200" b="0" i="0" kern="1200">
                          <a:solidFill>
                            <a:schemeClr val="lt1"/>
                          </a:solidFill>
                          <a:effectLst/>
                          <a:latin typeface="Avenir Next World"/>
                          <a:ea typeface="+mn-ea"/>
                          <a:cs typeface="Avenir Next World" panose="020B0503020202020204" pitchFamily="34" charset="0"/>
                          <a:hlinkClick r:id="rId5"/>
                        </a:rPr>
                        <a:t>m.guadalupe.abigail.martinez@medtronic.com</a:t>
                      </a:r>
                    </a:p>
                    <a:p>
                      <a:pPr marL="0" marR="0" indent="0" algn="l" defTabSz="457029" rtl="0" eaLnBrk="1" fontAlgn="auto" latinLnBrk="0" hangingPunct="1">
                        <a:lnSpc>
                          <a:spcPct val="100000"/>
                        </a:lnSpc>
                        <a:spcBef>
                          <a:spcPts val="0"/>
                        </a:spcBef>
                        <a:spcAft>
                          <a:spcPts val="0"/>
                        </a:spcAft>
                        <a:buClrTx/>
                        <a:buSzTx/>
                        <a:buFontTx/>
                        <a:buNone/>
                        <a:tabLst/>
                        <a:defRPr/>
                      </a:pPr>
                      <a:endParaRPr lang="it-IT" sz="1200" b="0" i="0" kern="1200">
                        <a:solidFill>
                          <a:schemeClr val="lt1"/>
                        </a:solidFill>
                        <a:effectLst/>
                        <a:latin typeface="Avenir Next World" panose="020B0503020202020204" pitchFamily="34" charset="0"/>
                        <a:ea typeface="+mn-ea"/>
                        <a:cs typeface="Avenir Next World" panose="020B0503020202020204" pitchFamily="34" charset="0"/>
                      </a:endParaRPr>
                    </a:p>
                    <a:p>
                      <a:pPr marL="0" marR="0" indent="0" algn="l" defTabSz="457029" rtl="0" eaLnBrk="1" fontAlgn="auto" latinLnBrk="0" hangingPunct="1">
                        <a:lnSpc>
                          <a:spcPct val="100000"/>
                        </a:lnSpc>
                        <a:spcBef>
                          <a:spcPts val="0"/>
                        </a:spcBef>
                        <a:spcAft>
                          <a:spcPts val="0"/>
                        </a:spcAft>
                        <a:buClrTx/>
                        <a:buSzTx/>
                        <a:buFontTx/>
                        <a:buNone/>
                        <a:tabLst/>
                        <a:defRPr/>
                      </a:pPr>
                      <a:r>
                        <a:rPr lang="it-IT" sz="1200" b="0" i="0" kern="1200">
                          <a:solidFill>
                            <a:schemeClr val="tx1"/>
                          </a:solidFill>
                          <a:effectLst/>
                          <a:latin typeface="Avenir Next World"/>
                          <a:ea typeface="+mn-ea"/>
                          <a:cs typeface="Avenir Next World" panose="020B0503020202020204" pitchFamily="34" charset="0"/>
                        </a:rPr>
                        <a:t>Walid Fahim</a:t>
                      </a:r>
                      <a:r>
                        <a:rPr lang="it-IT" sz="1200" b="0" i="0" kern="1200" baseline="0">
                          <a:solidFill>
                            <a:schemeClr val="tx1"/>
                          </a:solidFill>
                          <a:effectLst/>
                          <a:latin typeface="Avenir Next World"/>
                          <a:ea typeface="+mn-ea"/>
                          <a:cs typeface="Avenir Next World" panose="020B0503020202020204" pitchFamily="34" charset="0"/>
                        </a:rPr>
                        <a:t> (Dubai, UAE)</a:t>
                      </a: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kern="1200">
                          <a:solidFill>
                            <a:schemeClr val="tx2"/>
                          </a:solidFill>
                          <a:effectLst/>
                          <a:latin typeface="Avenir Next World"/>
                          <a:ea typeface="+mn-ea"/>
                          <a:cs typeface="Avenir Next World" panose="020B0503020202020204" pitchFamily="34" charset="0"/>
                          <a:hlinkClick r:id="rId6">
                            <a:extLst>
                              <a:ext uri="{A12FA001-AC4F-418D-AE19-62706E023703}">
                                <ahyp:hlinkClr xmlns:ahyp="http://schemas.microsoft.com/office/drawing/2018/hyperlinkcolor" val="tx"/>
                              </a:ext>
                            </a:extLst>
                          </a:hlinkClick>
                        </a:rPr>
                        <a:t>walid.fahim@medtronic.com</a:t>
                      </a:r>
                    </a:p>
                  </a:txBody>
                  <a:tcPr marL="56424" marR="564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00000"/>
                        </a:lnSpc>
                        <a:spcAft>
                          <a:spcPts val="0"/>
                        </a:spcAft>
                      </a:pPr>
                      <a:r>
                        <a:rPr lang="en-US" sz="1400" b="1" i="0" u="none" kern="1200">
                          <a:solidFill>
                            <a:schemeClr val="tx1"/>
                          </a:solidFill>
                          <a:effectLst/>
                          <a:latin typeface="Avenir Next World Demi"/>
                          <a:ea typeface="+mn-ea"/>
                          <a:cs typeface="Avenir Next World Demi" panose="020B0503020202020204" pitchFamily="34" charset="0"/>
                        </a:rPr>
                        <a:t>Americas (LATAM)</a:t>
                      </a:r>
                    </a:p>
                    <a:p>
                      <a:pPr marL="0" marR="0" indent="0" algn="l" defTabSz="457029"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Avenir Next World"/>
                          <a:ea typeface="+mn-ea"/>
                          <a:cs typeface="Avenir Next World" panose="020B0503020202020204" pitchFamily="34" charset="0"/>
                        </a:rPr>
                        <a:t>Hector Romero, </a:t>
                      </a:r>
                      <a:r>
                        <a:rPr lang="en-US" sz="1200" b="0" i="0" kern="1200">
                          <a:solidFill>
                            <a:schemeClr val="tx1"/>
                          </a:solidFill>
                          <a:effectLst/>
                          <a:latin typeface="Avenir Next World"/>
                          <a:ea typeface="+mn-ea"/>
                          <a:cs typeface="Avenir Next World" panose="020B0503020202020204" pitchFamily="34" charset="0"/>
                        </a:rPr>
                        <a:t>Regional Lead </a:t>
                      </a:r>
                      <a:br>
                        <a:rPr lang="en-US" sz="1200" b="0" i="0" kern="1200">
                          <a:solidFill>
                            <a:srgbClr val="191919"/>
                          </a:solidFill>
                          <a:effectLst/>
                          <a:latin typeface="Avenir Next World"/>
                          <a:ea typeface="+mn-ea"/>
                          <a:cs typeface="Avenir Next World" panose="020B0503020202020204" pitchFamily="34" charset="0"/>
                        </a:rPr>
                      </a:br>
                      <a:r>
                        <a:rPr lang="en-US" sz="1200" b="0" i="0" kern="1200">
                          <a:solidFill>
                            <a:schemeClr val="tx1"/>
                          </a:solidFill>
                          <a:effectLst/>
                          <a:latin typeface="Avenir Next World"/>
                          <a:ea typeface="+mn-ea"/>
                          <a:cs typeface="Avenir Next World" panose="020B0503020202020204" pitchFamily="34" charset="0"/>
                        </a:rPr>
                        <a:t>(Mexico City, Mexico</a:t>
                      </a:r>
                      <a:r>
                        <a:rPr lang="en-US" sz="1200" b="0" i="0" kern="1200" baseline="0">
                          <a:solidFill>
                            <a:schemeClr val="tx1"/>
                          </a:solidFill>
                          <a:effectLst/>
                          <a:latin typeface="Avenir Next World"/>
                          <a:ea typeface="+mn-ea"/>
                          <a:cs typeface="Avenir Next World" panose="020B0503020202020204" pitchFamily="34" charset="0"/>
                        </a:rPr>
                        <a:t>)</a:t>
                      </a:r>
                      <a:endParaRPr lang="en-US" sz="1200" b="0" i="0" kern="1200">
                        <a:solidFill>
                          <a:schemeClr val="tx1"/>
                        </a:solidFill>
                        <a:effectLst/>
                        <a:latin typeface="Avenir Next World"/>
                        <a:ea typeface="+mn-ea"/>
                        <a:cs typeface="Avenir Next World" panose="020B0503020202020204" pitchFamily="34" charset="0"/>
                      </a:endParaRP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kern="1200">
                          <a:solidFill>
                            <a:schemeClr val="tx2"/>
                          </a:solidFill>
                          <a:effectLst/>
                          <a:latin typeface="Avenir Next World"/>
                          <a:ea typeface="+mn-ea"/>
                          <a:cs typeface="Avenir Next World" panose="020B0503020202020204" pitchFamily="34" charset="0"/>
                          <a:hlinkClick r:id="rId7">
                            <a:extLst>
                              <a:ext uri="{A12FA001-AC4F-418D-AE19-62706E023703}">
                                <ahyp:hlinkClr xmlns:ahyp="http://schemas.microsoft.com/office/drawing/2018/hyperlinkcolor" val="tx"/>
                              </a:ext>
                            </a:extLst>
                          </a:hlinkClick>
                        </a:rPr>
                        <a:t>hector.romero@medtronic.com</a:t>
                      </a:r>
                    </a:p>
                  </a:txBody>
                  <a:tcPr marL="56424" marR="5642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4788">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algn="l" defTabSz="457029" rtl="0" eaLnBrk="1" latinLnBrk="0" hangingPunct="1">
                        <a:lnSpc>
                          <a:spcPct val="100000"/>
                        </a:lnSpc>
                        <a:spcAft>
                          <a:spcPts val="0"/>
                        </a:spcAft>
                      </a:pPr>
                      <a:r>
                        <a:rPr lang="en-US" sz="1400" b="1" i="0" u="none" kern="1200">
                          <a:solidFill>
                            <a:schemeClr val="tx1"/>
                          </a:solidFill>
                          <a:effectLst/>
                          <a:latin typeface="Avenir Next World Demi"/>
                          <a:ea typeface="+mn-ea"/>
                          <a:cs typeface="Avenir Next World Demi" panose="020B0503020202020204" pitchFamily="34" charset="0"/>
                        </a:rPr>
                        <a:t>Asia</a:t>
                      </a:r>
                      <a:r>
                        <a:rPr lang="en-US" sz="1400" b="1" i="0" u="none" kern="1200" baseline="0">
                          <a:solidFill>
                            <a:schemeClr val="tx1"/>
                          </a:solidFill>
                          <a:effectLst/>
                          <a:latin typeface="Avenir Next World Demi"/>
                          <a:ea typeface="+mn-ea"/>
                          <a:cs typeface="Avenir Next World Demi" panose="020B0503020202020204" pitchFamily="34" charset="0"/>
                        </a:rPr>
                        <a:t> Pacific</a:t>
                      </a:r>
                    </a:p>
                    <a:p>
                      <a:pPr marL="0" marR="0" indent="0" algn="l" defTabSz="457029" rtl="0" eaLnBrk="1" fontAlgn="auto" latinLnBrk="0" hangingPunct="1">
                        <a:lnSpc>
                          <a:spcPct val="100000"/>
                        </a:lnSpc>
                        <a:spcBef>
                          <a:spcPts val="0"/>
                        </a:spcBef>
                        <a:spcAft>
                          <a:spcPts val="0"/>
                        </a:spcAft>
                        <a:buClrTx/>
                        <a:buSzTx/>
                        <a:buFontTx/>
                        <a:buNone/>
                        <a:tabLst/>
                        <a:defRPr/>
                      </a:pPr>
                      <a:r>
                        <a:rPr lang="pt-BR" sz="1200" b="0" i="0" kern="1200">
                          <a:solidFill>
                            <a:schemeClr val="tx1"/>
                          </a:solidFill>
                          <a:effectLst/>
                          <a:latin typeface="Avenir Next World"/>
                          <a:ea typeface="Calibri"/>
                          <a:cs typeface="Avenir Next World" panose="020B0503020202020204" pitchFamily="34" charset="0"/>
                        </a:rPr>
                        <a:t>Jac</a:t>
                      </a:r>
                      <a:r>
                        <a:rPr lang="pt-BR" sz="1200" b="0" i="0" kern="1200" baseline="0">
                          <a:solidFill>
                            <a:schemeClr val="tx1"/>
                          </a:solidFill>
                          <a:effectLst/>
                          <a:latin typeface="Avenir Next World"/>
                          <a:ea typeface="Calibri"/>
                          <a:cs typeface="Avenir Next World" panose="020B0503020202020204" pitchFamily="34" charset="0"/>
                        </a:rPr>
                        <a:t> </a:t>
                      </a:r>
                      <a:r>
                        <a:rPr lang="pt-BR" sz="1200" b="0" i="0" kern="1200" baseline="0" err="1">
                          <a:solidFill>
                            <a:schemeClr val="tx1"/>
                          </a:solidFill>
                          <a:effectLst/>
                          <a:latin typeface="Avenir Next World"/>
                          <a:ea typeface="Calibri"/>
                          <a:cs typeface="Avenir Next World" panose="020B0503020202020204" pitchFamily="34" charset="0"/>
                        </a:rPr>
                        <a:t>Lim</a:t>
                      </a:r>
                      <a:r>
                        <a:rPr lang="pt-BR" sz="1200" b="0" i="0" kern="1200" baseline="0">
                          <a:solidFill>
                            <a:schemeClr val="tx1"/>
                          </a:solidFill>
                          <a:effectLst/>
                          <a:latin typeface="Avenir Next World"/>
                          <a:ea typeface="Calibri"/>
                          <a:cs typeface="Avenir Next World" panose="020B0503020202020204" pitchFamily="34" charset="0"/>
                        </a:rPr>
                        <a:t>, Regional Lead (Singapore)</a:t>
                      </a:r>
                      <a:endParaRPr lang="en-US" sz="1200" b="0" i="0">
                        <a:solidFill>
                          <a:schemeClr val="tx1"/>
                        </a:solidFill>
                        <a:effectLst/>
                        <a:latin typeface="Avenir Next World"/>
                        <a:ea typeface="Calibri"/>
                        <a:cs typeface="Avenir Next World" panose="020B0503020202020204" pitchFamily="34" charset="0"/>
                      </a:endParaRP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u="sng">
                          <a:solidFill>
                            <a:schemeClr val="tx2"/>
                          </a:solidFill>
                          <a:effectLst/>
                          <a:latin typeface="Avenir Next World"/>
                          <a:ea typeface="Calibri"/>
                          <a:cs typeface="Avenir Next World" panose="020B0503020202020204" pitchFamily="34" charset="0"/>
                          <a:hlinkClick r:id="rId8">
                            <a:extLst>
                              <a:ext uri="{A12FA001-AC4F-418D-AE19-62706E023703}">
                                <ahyp:hlinkClr xmlns:ahyp="http://schemas.microsoft.com/office/drawing/2018/hyperlinkcolor" val="tx"/>
                              </a:ext>
                            </a:extLst>
                          </a:hlinkClick>
                        </a:rPr>
                        <a:t>jac.lim@medtronic.com</a:t>
                      </a:r>
                    </a:p>
                    <a:p>
                      <a:pPr>
                        <a:lnSpc>
                          <a:spcPct val="100000"/>
                        </a:lnSpc>
                        <a:spcAft>
                          <a:spcPts val="0"/>
                        </a:spcAft>
                      </a:pPr>
                      <a:endParaRPr lang="en-US" sz="1200" b="0" i="0" kern="1200" baseline="0">
                        <a:solidFill>
                          <a:schemeClr val="lt1"/>
                        </a:solidFill>
                        <a:effectLst/>
                        <a:latin typeface="Avenir Next World" panose="020B0503020202020204" pitchFamily="34" charset="0"/>
                        <a:ea typeface="Calibri"/>
                        <a:cs typeface="Avenir Next World" panose="020B0503020202020204" pitchFamily="34" charset="0"/>
                      </a:endParaRPr>
                    </a:p>
                    <a:p>
                      <a:pPr>
                        <a:lnSpc>
                          <a:spcPct val="100000"/>
                        </a:lnSpc>
                        <a:spcAft>
                          <a:spcPts val="0"/>
                        </a:spcAft>
                      </a:pPr>
                      <a:r>
                        <a:rPr lang="en-US" sz="1200" b="0" i="0" kern="1200" baseline="0">
                          <a:solidFill>
                            <a:schemeClr val="tx1"/>
                          </a:solidFill>
                          <a:effectLst/>
                          <a:latin typeface="Avenir Next World"/>
                          <a:ea typeface="Calibri"/>
                          <a:cs typeface="Avenir Next World" panose="020B0503020202020204" pitchFamily="34" charset="0"/>
                        </a:rPr>
                        <a:t>Nobuaki Tanaka (Tokyo, Japan)</a:t>
                      </a:r>
                    </a:p>
                    <a:p>
                      <a:pPr>
                        <a:lnSpc>
                          <a:spcPct val="100000"/>
                        </a:lnSpc>
                        <a:spcAft>
                          <a:spcPts val="0"/>
                        </a:spcAft>
                      </a:pPr>
                      <a:r>
                        <a:rPr lang="en-US" sz="1200" b="0" i="0" kern="1200" baseline="0">
                          <a:solidFill>
                            <a:schemeClr val="tx2"/>
                          </a:solidFill>
                          <a:effectLst/>
                          <a:latin typeface="Avenir Next World"/>
                          <a:ea typeface="Calibri"/>
                          <a:cs typeface="Avenir Next World" panose="020B0503020202020204" pitchFamily="34" charset="0"/>
                          <a:hlinkClick r:id="rId9">
                            <a:extLst>
                              <a:ext uri="{A12FA001-AC4F-418D-AE19-62706E023703}">
                                <ahyp:hlinkClr xmlns:ahyp="http://schemas.microsoft.com/office/drawing/2018/hyperlinkcolor" val="tx"/>
                              </a:ext>
                            </a:extLst>
                          </a:hlinkClick>
                        </a:rPr>
                        <a:t>nobuaki.tanaka@medtronic.com</a:t>
                      </a:r>
                    </a:p>
                    <a:p>
                      <a:pPr>
                        <a:lnSpc>
                          <a:spcPct val="100000"/>
                        </a:lnSpc>
                        <a:spcAft>
                          <a:spcPts val="0"/>
                        </a:spcAft>
                      </a:pPr>
                      <a:endParaRPr lang="en-US" sz="1200" b="0" i="0" kern="1200" baseline="0">
                        <a:solidFill>
                          <a:schemeClr val="lt1"/>
                        </a:solidFill>
                        <a:effectLst/>
                        <a:latin typeface="Avenir Next World" panose="020B0503020202020204" pitchFamily="34" charset="0"/>
                        <a:ea typeface="Calibri"/>
                        <a:cs typeface="Avenir Next World" panose="020B0503020202020204" pitchFamily="34" charset="0"/>
                      </a:endParaRPr>
                    </a:p>
                    <a:p>
                      <a:pPr>
                        <a:lnSpc>
                          <a:spcPct val="100000"/>
                        </a:lnSpc>
                        <a:spcAft>
                          <a:spcPts val="0"/>
                        </a:spcAft>
                      </a:pPr>
                      <a:r>
                        <a:rPr lang="en-US" sz="1200" b="0" i="0" kern="1200" baseline="0">
                          <a:solidFill>
                            <a:schemeClr val="tx1"/>
                          </a:solidFill>
                          <a:effectLst/>
                          <a:latin typeface="Avenir Next World"/>
                          <a:ea typeface="Calibri"/>
                          <a:cs typeface="Avenir Next World" panose="020B0503020202020204" pitchFamily="34" charset="0"/>
                        </a:rPr>
                        <a:t>Yann Shuang Lee, (Singapore)</a:t>
                      </a:r>
                    </a:p>
                    <a:p>
                      <a:pPr>
                        <a:lnSpc>
                          <a:spcPct val="100000"/>
                        </a:lnSpc>
                        <a:spcAft>
                          <a:spcPts val="0"/>
                        </a:spcAft>
                      </a:pPr>
                      <a:r>
                        <a:rPr lang="en-US" sz="1200" b="0" i="0" kern="1200" baseline="0">
                          <a:solidFill>
                            <a:schemeClr val="tx2"/>
                          </a:solidFill>
                          <a:effectLst/>
                          <a:latin typeface="Avenir Next World"/>
                          <a:ea typeface="Calibri"/>
                          <a:cs typeface="Avenir Next World" panose="020B0503020202020204" pitchFamily="34" charset="0"/>
                          <a:hlinkClick r:id="rId10">
                            <a:extLst>
                              <a:ext uri="{A12FA001-AC4F-418D-AE19-62706E023703}">
                                <ahyp:hlinkClr xmlns:ahyp="http://schemas.microsoft.com/office/drawing/2018/hyperlinkcolor" val="tx"/>
                              </a:ext>
                            </a:extLst>
                          </a:hlinkClick>
                        </a:rPr>
                        <a:t>yann.shuang.lee@medtronic.com</a:t>
                      </a:r>
                    </a:p>
                  </a:txBody>
                  <a:tcPr marL="56424" marR="56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00000"/>
                        </a:lnSpc>
                        <a:spcAft>
                          <a:spcPts val="0"/>
                        </a:spcAft>
                      </a:pPr>
                      <a:r>
                        <a:rPr lang="en-US" sz="1400" b="1" i="0" u="none" kern="1200">
                          <a:solidFill>
                            <a:schemeClr val="tx1"/>
                          </a:solidFill>
                          <a:effectLst/>
                          <a:latin typeface="Avenir Next World Demi"/>
                          <a:ea typeface="+mn-ea"/>
                          <a:cs typeface="Avenir Next World Demi" panose="020B0503020202020204" pitchFamily="34" charset="0"/>
                        </a:rPr>
                        <a:t>Greater</a:t>
                      </a:r>
                      <a:r>
                        <a:rPr lang="en-US" sz="1400" b="1" i="0" u="none" kern="1200" baseline="0">
                          <a:solidFill>
                            <a:schemeClr val="tx1"/>
                          </a:solidFill>
                          <a:effectLst/>
                          <a:latin typeface="Avenir Next World Demi"/>
                          <a:ea typeface="+mn-ea"/>
                          <a:cs typeface="Avenir Next World Demi" panose="020B0503020202020204" pitchFamily="34" charset="0"/>
                        </a:rPr>
                        <a:t> China</a:t>
                      </a: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Next World"/>
                          <a:ea typeface="Calibri"/>
                          <a:cs typeface="Avenir Next World" panose="020B0503020202020204" pitchFamily="34" charset="0"/>
                        </a:rPr>
                        <a:t>Jing Zhao, Regional Lead (Shanghai, PRC)</a:t>
                      </a:r>
                    </a:p>
                    <a:p>
                      <a:pPr marL="0" marR="0" indent="0" algn="l" defTabSz="457029" rtl="0" eaLnBrk="1" fontAlgn="auto" latinLnBrk="0" hangingPunct="1">
                        <a:lnSpc>
                          <a:spcPct val="100000"/>
                        </a:lnSpc>
                        <a:spcBef>
                          <a:spcPts val="0"/>
                        </a:spcBef>
                        <a:spcAft>
                          <a:spcPts val="0"/>
                        </a:spcAft>
                        <a:buClrTx/>
                        <a:buSzTx/>
                        <a:buFontTx/>
                        <a:buNone/>
                        <a:tabLst/>
                        <a:defRPr/>
                      </a:pPr>
                      <a:r>
                        <a:rPr lang="en-US" sz="1200" b="0" i="0" kern="1200">
                          <a:solidFill>
                            <a:srgbClr val="92D050"/>
                          </a:solidFill>
                          <a:effectLst/>
                          <a:latin typeface="Avenir Next World"/>
                          <a:ea typeface="Calibri"/>
                          <a:cs typeface="Avenir Next World" panose="020B0503020202020204" pitchFamily="34" charset="0"/>
                          <a:hlinkClick r:id="rId11"/>
                        </a:rPr>
                        <a:t>jing.zhao2@medtronic.com</a:t>
                      </a:r>
                    </a:p>
                    <a:p>
                      <a:pPr>
                        <a:lnSpc>
                          <a:spcPct val="100000"/>
                        </a:lnSpc>
                        <a:spcAft>
                          <a:spcPts val="0"/>
                        </a:spcAft>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a:lnSpc>
                          <a:spcPct val="100000"/>
                        </a:lnSpc>
                        <a:spcAft>
                          <a:spcPts val="0"/>
                        </a:spcAft>
                      </a:pPr>
                      <a:r>
                        <a:rPr lang="en-US" sz="1200" b="0" i="0" kern="1200">
                          <a:solidFill>
                            <a:schemeClr val="tx1"/>
                          </a:solidFill>
                          <a:effectLst/>
                          <a:latin typeface="Avenir Next World"/>
                          <a:ea typeface="Calibri"/>
                          <a:cs typeface="Avenir Next World" panose="020B0503020202020204" pitchFamily="34" charset="0"/>
                        </a:rPr>
                        <a:t>Gemma Chen, Compliance Specialist </a:t>
                      </a:r>
                      <a:br>
                        <a:rPr lang="en-US" sz="1200" b="0" i="0" kern="1200">
                          <a:solidFill>
                            <a:srgbClr val="191919"/>
                          </a:solidFill>
                          <a:effectLst/>
                          <a:latin typeface="Avenir Next World"/>
                          <a:ea typeface="Calibri"/>
                          <a:cs typeface="Avenir Next World" panose="020B0503020202020204" pitchFamily="34" charset="0"/>
                        </a:rPr>
                      </a:br>
                      <a:r>
                        <a:rPr lang="en-US" sz="1200" b="0" i="0" kern="1200">
                          <a:solidFill>
                            <a:schemeClr val="tx1"/>
                          </a:solidFill>
                          <a:effectLst/>
                          <a:latin typeface="Avenir Next World"/>
                          <a:ea typeface="Calibri"/>
                          <a:cs typeface="Avenir Next World" panose="020B0503020202020204" pitchFamily="34" charset="0"/>
                        </a:rPr>
                        <a:t>(Shanghai, PRC)</a:t>
                      </a:r>
                    </a:p>
                    <a:p>
                      <a:pPr>
                        <a:lnSpc>
                          <a:spcPct val="100000"/>
                        </a:lnSpc>
                        <a:spcAft>
                          <a:spcPts val="0"/>
                        </a:spcAft>
                      </a:pPr>
                      <a:r>
                        <a:rPr lang="en-US" sz="1200" b="0" i="0" kern="1200">
                          <a:solidFill>
                            <a:schemeClr val="tx2"/>
                          </a:solidFill>
                          <a:effectLst/>
                          <a:latin typeface="Avenir Next World"/>
                          <a:ea typeface="Calibri"/>
                          <a:cs typeface="Avenir Next World" panose="020B0503020202020204" pitchFamily="34" charset="0"/>
                          <a:hlinkClick r:id="rId12">
                            <a:extLst>
                              <a:ext uri="{A12FA001-AC4F-418D-AE19-62706E023703}">
                                <ahyp:hlinkClr xmlns:ahyp="http://schemas.microsoft.com/office/drawing/2018/hyperlinkcolor" val="tx"/>
                              </a:ext>
                            </a:extLst>
                          </a:hlinkClick>
                        </a:rPr>
                        <a:t>gemma.chen2@medtronic.com</a:t>
                      </a:r>
                    </a:p>
                    <a:p>
                      <a:pPr>
                        <a:lnSpc>
                          <a:spcPct val="100000"/>
                        </a:lnSpc>
                        <a:spcAft>
                          <a:spcPts val="0"/>
                        </a:spcAft>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a:lnSpc>
                          <a:spcPct val="100000"/>
                        </a:lnSpc>
                        <a:spcAft>
                          <a:spcPts val="0"/>
                        </a:spcAft>
                      </a:pPr>
                      <a:r>
                        <a:rPr lang="en-US" sz="1200" b="0" i="0" kern="1200">
                          <a:solidFill>
                            <a:schemeClr val="tx1"/>
                          </a:solidFill>
                          <a:effectLst/>
                          <a:latin typeface="Avenir Next World"/>
                          <a:ea typeface="Calibri"/>
                          <a:cs typeface="Avenir Next World" panose="020B0503020202020204" pitchFamily="34" charset="0"/>
                        </a:rPr>
                        <a:t>Vera Wu,  Associate Compliance Specialist (Shanghai, PRC)</a:t>
                      </a:r>
                    </a:p>
                    <a:p>
                      <a:pPr>
                        <a:lnSpc>
                          <a:spcPct val="100000"/>
                        </a:lnSpc>
                        <a:spcAft>
                          <a:spcPts val="0"/>
                        </a:spcAft>
                      </a:pPr>
                      <a:r>
                        <a:rPr lang="en-US" sz="1200" b="0" i="0" kern="1200">
                          <a:solidFill>
                            <a:schemeClr val="tx2"/>
                          </a:solidFill>
                          <a:effectLst/>
                          <a:latin typeface="Avenir Next World"/>
                          <a:ea typeface="Calibri"/>
                          <a:cs typeface="Avenir Next World" panose="020B0503020202020204" pitchFamily="34" charset="0"/>
                          <a:hlinkClick r:id="rId13">
                            <a:extLst>
                              <a:ext uri="{A12FA001-AC4F-418D-AE19-62706E023703}">
                                <ahyp:hlinkClr xmlns:ahyp="http://schemas.microsoft.com/office/drawing/2018/hyperlinkcolor" val="tx"/>
                              </a:ext>
                            </a:extLst>
                          </a:hlinkClick>
                        </a:rPr>
                        <a:t>vera.wu@medtronic.com</a:t>
                      </a:r>
                    </a:p>
                    <a:p>
                      <a:pPr>
                        <a:lnSpc>
                          <a:spcPct val="100000"/>
                        </a:lnSpc>
                        <a:spcAft>
                          <a:spcPts val="0"/>
                        </a:spcAft>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a:lnSpc>
                          <a:spcPct val="100000"/>
                        </a:lnSpc>
                        <a:spcAft>
                          <a:spcPts val="0"/>
                        </a:spcAft>
                      </a:pPr>
                      <a:r>
                        <a:rPr lang="en-US" sz="1200" b="0" i="0" kern="1200" err="1">
                          <a:solidFill>
                            <a:schemeClr val="tx1"/>
                          </a:solidFill>
                          <a:effectLst/>
                          <a:latin typeface="Avenir Next World"/>
                          <a:ea typeface="Calibri"/>
                          <a:cs typeface="Avenir Next World" panose="020B0503020202020204" pitchFamily="34" charset="0"/>
                        </a:rPr>
                        <a:t>Wenjin</a:t>
                      </a:r>
                      <a:r>
                        <a:rPr lang="en-US" sz="1200" b="0" i="0" kern="1200">
                          <a:solidFill>
                            <a:schemeClr val="tx1"/>
                          </a:solidFill>
                          <a:effectLst/>
                          <a:latin typeface="Avenir Next World"/>
                          <a:ea typeface="Calibri"/>
                          <a:cs typeface="Avenir Next World" panose="020B0503020202020204" pitchFamily="34" charset="0"/>
                        </a:rPr>
                        <a:t> Li,  Compliance (Shanghai, PRC)</a:t>
                      </a:r>
                    </a:p>
                    <a:p>
                      <a:pPr>
                        <a:lnSpc>
                          <a:spcPct val="100000"/>
                        </a:lnSpc>
                        <a:spcAft>
                          <a:spcPts val="0"/>
                        </a:spcAft>
                      </a:pPr>
                      <a:r>
                        <a:rPr lang="en-US" sz="1200" b="0" i="0" kern="1200">
                          <a:solidFill>
                            <a:schemeClr val="tx2"/>
                          </a:solidFill>
                          <a:effectLst/>
                          <a:latin typeface="Avenir Next World"/>
                          <a:ea typeface="Calibri"/>
                          <a:cs typeface="Avenir Next World" panose="020B0503020202020204" pitchFamily="34" charset="0"/>
                        </a:rPr>
                        <a:t>wenjin.li@medtronic.com</a:t>
                      </a:r>
                    </a:p>
                  </a:txBody>
                  <a:tcPr marL="56424" marR="5642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C1C1996-152A-9BE9-12A9-2AFE8A55FA20}"/>
              </a:ext>
            </a:extLst>
          </p:cNvPr>
          <p:cNvGraphicFramePr>
            <a:graphicFrameLocks noGrp="1"/>
          </p:cNvGraphicFramePr>
          <p:nvPr>
            <p:extLst>
              <p:ext uri="{D42A27DB-BD31-4B8C-83A1-F6EECF244321}">
                <p14:modId xmlns:p14="http://schemas.microsoft.com/office/powerpoint/2010/main" val="2278444151"/>
              </p:ext>
            </p:extLst>
          </p:nvPr>
        </p:nvGraphicFramePr>
        <p:xfrm>
          <a:off x="7900955" y="680936"/>
          <a:ext cx="3790142" cy="4531276"/>
        </p:xfrm>
        <a:graphic>
          <a:graphicData uri="http://schemas.openxmlformats.org/drawingml/2006/table">
            <a:tbl>
              <a:tblPr firstRow="1" firstCol="1" bandRow="1"/>
              <a:tblGrid>
                <a:gridCol w="3790142">
                  <a:extLst>
                    <a:ext uri="{9D8B030D-6E8A-4147-A177-3AD203B41FA5}">
                      <a16:colId xmlns:a16="http://schemas.microsoft.com/office/drawing/2014/main" val="20000"/>
                    </a:ext>
                  </a:extLst>
                </a:gridCol>
              </a:tblGrid>
              <a:tr h="4531276">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200" b="0" i="0" u="sng" kern="1200" baseline="0">
                        <a:solidFill>
                          <a:schemeClr val="tx1"/>
                        </a:solidFill>
                        <a:effectLst/>
                        <a:latin typeface="Avenir Next World" panose="020B0503020202020204" pitchFamily="34" charset="0"/>
                        <a:ea typeface="+mn-ea"/>
                        <a:cs typeface="Avenir Next World" panose="020B0503020202020204" pitchFamily="34" charset="0"/>
                      </a:endParaRPr>
                    </a:p>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200" b="0" i="0" u="sng" kern="1200" baseline="0">
                        <a:solidFill>
                          <a:schemeClr val="tx1"/>
                        </a:solidFill>
                        <a:effectLst/>
                        <a:latin typeface="Avenir Next World" panose="020B0503020202020204" pitchFamily="34" charset="0"/>
                        <a:ea typeface="+mn-ea"/>
                        <a:cs typeface="Avenir Next World" panose="020B0503020202020204" pitchFamily="34" charset="0"/>
                      </a:endParaRPr>
                    </a:p>
                    <a:p>
                      <a:pPr marL="0" marR="0" lvl="0" indent="0" algn="ctr" defTabSz="457029" rtl="0" eaLnBrk="1" fontAlgn="auto" latinLnBrk="0" hangingPunct="1">
                        <a:lnSpc>
                          <a:spcPct val="100000"/>
                        </a:lnSpc>
                        <a:spcBef>
                          <a:spcPts val="0"/>
                        </a:spcBef>
                        <a:spcAft>
                          <a:spcPts val="0"/>
                        </a:spcAft>
                        <a:buClrTx/>
                        <a:buSzTx/>
                        <a:buFontTx/>
                        <a:buNone/>
                        <a:tabLst/>
                        <a:defRPr/>
                      </a:pPr>
                      <a:r>
                        <a:rPr lang="en-US" sz="1400" b="1" i="0" u="none" kern="1200" baseline="0">
                          <a:solidFill>
                            <a:schemeClr val="tx1"/>
                          </a:solidFill>
                          <a:effectLst/>
                          <a:latin typeface="Avenir Next World Demi"/>
                          <a:ea typeface="+mn-ea"/>
                          <a:cs typeface="Avenir Next World Demi" panose="020B0503020202020204" pitchFamily="34" charset="0"/>
                        </a:rPr>
                        <a:t>Global Compliance Program </a:t>
                      </a:r>
                    </a:p>
                    <a:p>
                      <a:pPr marL="0" marR="0" lvl="0" indent="0" algn="ctr" defTabSz="457029" rtl="0" eaLnBrk="1" fontAlgn="auto" latinLnBrk="0" hangingPunct="1">
                        <a:lnSpc>
                          <a:spcPct val="100000"/>
                        </a:lnSpc>
                        <a:spcBef>
                          <a:spcPts val="0"/>
                        </a:spcBef>
                        <a:spcAft>
                          <a:spcPts val="0"/>
                        </a:spcAft>
                        <a:buClrTx/>
                        <a:buSzTx/>
                        <a:buFontTx/>
                        <a:buNone/>
                        <a:tabLst/>
                        <a:defRPr/>
                      </a:pPr>
                      <a:r>
                        <a:rPr lang="en-US" sz="1400" b="1" i="0" u="none" kern="1200" baseline="0">
                          <a:solidFill>
                            <a:schemeClr val="tx1"/>
                          </a:solidFill>
                          <a:effectLst/>
                          <a:latin typeface="Avenir Next World Demi"/>
                          <a:ea typeface="+mn-ea"/>
                          <a:cs typeface="Avenir Next World Demi" panose="020B0503020202020204" pitchFamily="34" charset="0"/>
                        </a:rPr>
                        <a:t>Central Team</a:t>
                      </a:r>
                    </a:p>
                    <a:p>
                      <a:pPr lvl="0" algn="ctr">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r>
                        <a:rPr lang="en-US" sz="1200" b="0" i="0" kern="1200">
                          <a:solidFill>
                            <a:schemeClr val="tx1"/>
                          </a:solidFill>
                          <a:effectLst/>
                          <a:latin typeface="Avenir Next World"/>
                          <a:ea typeface="Calibri"/>
                          <a:cs typeface="Avenir Next World" panose="020B0503020202020204" pitchFamily="34" charset="0"/>
                        </a:rPr>
                        <a:t>Kim Tyrrell-Knot, VP Chief Compliance Office</a:t>
                      </a:r>
                    </a:p>
                    <a:p>
                      <a:pPr lvl="0" algn="l">
                        <a:lnSpc>
                          <a:spcPct val="100000"/>
                        </a:lnSpc>
                        <a:buNone/>
                      </a:pPr>
                      <a:r>
                        <a:rPr lang="en-US" sz="1200" b="0" i="0" u="none" strike="noStrike" kern="1200" noProof="0">
                          <a:solidFill>
                            <a:schemeClr val="tx1"/>
                          </a:solidFill>
                          <a:effectLst/>
                          <a:hlinkClick r:id="rId14"/>
                        </a:rPr>
                        <a:t>kim.tyrrell-knott@medtronic.com</a:t>
                      </a:r>
                      <a:endParaRPr lang="en-US"/>
                    </a:p>
                    <a:p>
                      <a:pPr lvl="0" algn="l">
                        <a:lnSpc>
                          <a:spcPct val="100000"/>
                        </a:lnSpc>
                        <a:buNone/>
                      </a:pPr>
                      <a:endParaRPr lang="en-US" sz="1200" b="0" i="0" u="none" strike="noStrike" kern="1200" noProof="0">
                        <a:solidFill>
                          <a:schemeClr val="tx1"/>
                        </a:solidFill>
                        <a:effectLst/>
                      </a:endParaRPr>
                    </a:p>
                    <a:p>
                      <a:pPr lvl="0" algn="l">
                        <a:lnSpc>
                          <a:spcPct val="100000"/>
                        </a:lnSpc>
                        <a:buNone/>
                      </a:pPr>
                      <a:endParaRPr lang="en-US" sz="1200" b="0" i="0" kern="1200">
                        <a:solidFill>
                          <a:schemeClr val="tx1"/>
                        </a:solidFill>
                        <a:effectLst/>
                        <a:latin typeface="Avenir Next World"/>
                        <a:ea typeface="Calibri"/>
                        <a:cs typeface="Avenir Next World" panose="020B0503020202020204" pitchFamily="34" charset="0"/>
                      </a:endParaRPr>
                    </a:p>
                    <a:p>
                      <a:pPr lvl="0" algn="l">
                        <a:lnSpc>
                          <a:spcPct val="100000"/>
                        </a:lnSpc>
                        <a:buNone/>
                      </a:pPr>
                      <a:r>
                        <a:rPr lang="en-US" sz="1200" b="0" i="0" kern="1200">
                          <a:solidFill>
                            <a:schemeClr val="tx1"/>
                          </a:solidFill>
                          <a:effectLst/>
                          <a:latin typeface="Avenir Next World"/>
                          <a:ea typeface="Calibri"/>
                          <a:cs typeface="Avenir Next World" panose="020B0503020202020204" pitchFamily="34" charset="0"/>
                        </a:rPr>
                        <a:t>Paola Samaniego, Sr. Compliance Program Manager (Lima, Peru)</a:t>
                      </a:r>
                      <a:endParaRPr lang="en-US">
                        <a:latin typeface="Avenir Next World"/>
                      </a:endParaRPr>
                    </a:p>
                    <a:p>
                      <a:pPr lvl="0" algn="l">
                        <a:lnSpc>
                          <a:spcPct val="100000"/>
                        </a:lnSpc>
                      </a:pPr>
                      <a:r>
                        <a:rPr lang="en-US" sz="1200" b="0" i="0" kern="1200">
                          <a:solidFill>
                            <a:schemeClr val="tx2"/>
                          </a:solidFill>
                          <a:effectLst/>
                          <a:latin typeface="Avenir Next World"/>
                          <a:ea typeface="Calibri"/>
                          <a:cs typeface="Avenir Next World" panose="020B0503020202020204" pitchFamily="34" charset="0"/>
                          <a:hlinkClick r:id="rId15">
                            <a:extLst>
                              <a:ext uri="{A12FA001-AC4F-418D-AE19-62706E023703}">
                                <ahyp:hlinkClr xmlns:ahyp="http://schemas.microsoft.com/office/drawing/2018/hyperlinkcolor" val="tx"/>
                              </a:ext>
                            </a:extLst>
                          </a:hlinkClick>
                        </a:rPr>
                        <a:t>paola.samaniego@medtronic.com</a:t>
                      </a:r>
                      <a:endParaRPr lang="en-US" sz="1200" b="0" i="0" kern="1200">
                        <a:solidFill>
                          <a:schemeClr val="tx2"/>
                        </a:solidFill>
                        <a:effectLst/>
                        <a:latin typeface="Avenir Next World"/>
                        <a:ea typeface="Calibri"/>
                        <a:cs typeface="Avenir Next World" panose="020B0503020202020204" pitchFamily="34" charset="0"/>
                      </a:endParaRPr>
                    </a:p>
                    <a:p>
                      <a:pPr lvl="0" algn="l">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r>
                        <a:rPr lang="en-US" sz="1200" b="0" i="0" kern="1200">
                          <a:solidFill>
                            <a:schemeClr val="tx1"/>
                          </a:solidFill>
                          <a:effectLst/>
                          <a:latin typeface="Avenir Next World"/>
                          <a:ea typeface="Calibri"/>
                          <a:cs typeface="Avenir Next World" panose="020B0503020202020204" pitchFamily="34" charset="0"/>
                        </a:rPr>
                        <a:t>Lali Mesanza, Sr. Compliance</a:t>
                      </a:r>
                      <a:r>
                        <a:rPr lang="en-US" sz="1200" b="0" i="0" kern="1200" baseline="0">
                          <a:solidFill>
                            <a:schemeClr val="tx1"/>
                          </a:solidFill>
                          <a:effectLst/>
                          <a:latin typeface="Avenir Next World"/>
                          <a:ea typeface="Calibri"/>
                          <a:cs typeface="Avenir Next World" panose="020B0503020202020204" pitchFamily="34" charset="0"/>
                        </a:rPr>
                        <a:t> Program Manager (Barcelona, Spain)</a:t>
                      </a:r>
                    </a:p>
                    <a:p>
                      <a:pPr lvl="0" algn="l">
                        <a:lnSpc>
                          <a:spcPct val="100000"/>
                        </a:lnSpc>
                      </a:pPr>
                      <a:r>
                        <a:rPr lang="en-US" sz="1200" b="0" i="0" kern="1200">
                          <a:solidFill>
                            <a:schemeClr val="tx1"/>
                          </a:solidFill>
                          <a:effectLst/>
                          <a:latin typeface="Avenir Next World"/>
                          <a:ea typeface="Calibri"/>
                          <a:cs typeface="Avenir Next World" panose="020B0503020202020204" pitchFamily="34" charset="0"/>
                          <a:hlinkClick r:id="rId16"/>
                        </a:rPr>
                        <a:t>eulalia.mesanza.costa@medtronic.com</a:t>
                      </a:r>
                    </a:p>
                    <a:p>
                      <a:pPr lvl="0" algn="l">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endParaRPr lang="en-US" sz="1200" b="0" i="0" kern="1200">
                        <a:solidFill>
                          <a:schemeClr val="tx1"/>
                        </a:solidFill>
                        <a:effectLst/>
                        <a:latin typeface="Avenir Next World" panose="020B0503020202020204" pitchFamily="34" charset="0"/>
                        <a:ea typeface="Calibri"/>
                        <a:cs typeface="Avenir Next World" panose="020B0503020202020204" pitchFamily="34" charset="0"/>
                      </a:endParaRPr>
                    </a:p>
                    <a:p>
                      <a:pPr lvl="0" algn="l">
                        <a:lnSpc>
                          <a:spcPct val="100000"/>
                        </a:lnSpc>
                      </a:pPr>
                      <a:r>
                        <a:rPr lang="en-US" sz="1200" b="0" i="0" kern="1200">
                          <a:solidFill>
                            <a:schemeClr val="tx1"/>
                          </a:solidFill>
                          <a:effectLst/>
                          <a:latin typeface="Avenir Next World"/>
                          <a:ea typeface="Calibri"/>
                          <a:cs typeface="Avenir Next World" panose="020B0503020202020204" pitchFamily="34" charset="0"/>
                        </a:rPr>
                        <a:t>George Deden, Compliance Program Manager (Minneapolis, MN, USA)</a:t>
                      </a:r>
                    </a:p>
                    <a:p>
                      <a:pPr algn="l">
                        <a:lnSpc>
                          <a:spcPct val="100000"/>
                        </a:lnSpc>
                      </a:pPr>
                      <a:r>
                        <a:rPr lang="en-GB" sz="1200" b="0" i="0" kern="1200">
                          <a:solidFill>
                            <a:schemeClr val="tx2"/>
                          </a:solidFill>
                          <a:effectLst/>
                          <a:latin typeface="Avenir Next World"/>
                          <a:ea typeface="Calibri"/>
                          <a:cs typeface="Avenir Next World" panose="020B0503020202020204" pitchFamily="34" charset="0"/>
                          <a:hlinkClick r:id="rId17">
                            <a:extLst>
                              <a:ext uri="{A12FA001-AC4F-418D-AE19-62706E023703}">
                                <ahyp:hlinkClr xmlns:ahyp="http://schemas.microsoft.com/office/drawing/2018/hyperlinkcolor" val="tx"/>
                              </a:ext>
                            </a:extLst>
                          </a:hlinkClick>
                        </a:rPr>
                        <a:t>george.c.deden@medtronic.com</a:t>
                      </a:r>
                    </a:p>
                  </a:txBody>
                  <a:tcPr marL="56424" marR="56424"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0A55154A-2C96-5142-3722-2EA0950F77EB}"/>
              </a:ext>
            </a:extLst>
          </p:cNvPr>
          <p:cNvSpPr txBox="1"/>
          <p:nvPr/>
        </p:nvSpPr>
        <p:spPr>
          <a:xfrm>
            <a:off x="10299032" y="5688531"/>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9" name="TextBox 8">
            <a:extLst>
              <a:ext uri="{FF2B5EF4-FFF2-40B4-BE49-F238E27FC236}">
                <a16:creationId xmlns:a16="http://schemas.microsoft.com/office/drawing/2014/main" id="{AF6DF439-CACF-5A0D-BC16-9B8C1DB9E06D}"/>
              </a:ext>
            </a:extLst>
          </p:cNvPr>
          <p:cNvSpPr txBox="1"/>
          <p:nvPr/>
        </p:nvSpPr>
        <p:spPr>
          <a:xfrm>
            <a:off x="5698156" y="-173255"/>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10" name="Slide Number Placeholder 1">
            <a:extLst>
              <a:ext uri="{FF2B5EF4-FFF2-40B4-BE49-F238E27FC236}">
                <a16:creationId xmlns:a16="http://schemas.microsoft.com/office/drawing/2014/main" id="{3999AFFE-7BBE-8FBA-A872-A0D2ABFD0ABD}"/>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14</a:t>
            </a:fld>
            <a:endParaRPr lang="en-US"/>
          </a:p>
        </p:txBody>
      </p:sp>
    </p:spTree>
    <p:extLst>
      <p:ext uri="{BB962C8B-B14F-4D97-AF65-F5344CB8AC3E}">
        <p14:creationId xmlns:p14="http://schemas.microsoft.com/office/powerpoint/2010/main" val="10936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4B3C10-8D23-4FAE-B600-3DA09ECEC877}"/>
              </a:ext>
            </a:extLst>
          </p:cNvPr>
          <p:cNvSpPr>
            <a:spLocks noGrp="1"/>
          </p:cNvSpPr>
          <p:nvPr>
            <p:ph type="title"/>
          </p:nvPr>
        </p:nvSpPr>
        <p:spPr>
          <a:xfrm>
            <a:off x="381000" y="1943101"/>
            <a:ext cx="4191000" cy="1485900"/>
          </a:xfrm>
        </p:spPr>
        <p:txBody>
          <a:bodyPr wrap="square" anchor="t">
            <a:normAutofit/>
          </a:bodyPr>
          <a:lstStyle/>
          <a:p>
            <a:r>
              <a:rPr lang="en-US"/>
              <a:t>Thank you</a:t>
            </a:r>
          </a:p>
        </p:txBody>
      </p:sp>
    </p:spTree>
    <p:extLst>
      <p:ext uri="{BB962C8B-B14F-4D97-AF65-F5344CB8AC3E}">
        <p14:creationId xmlns:p14="http://schemas.microsoft.com/office/powerpoint/2010/main" val="5233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CBE03510-6732-9CB1-BBFB-09E9EDD03E02}"/>
              </a:ext>
            </a:extLst>
          </p:cNvPr>
          <p:cNvSpPr>
            <a:spLocks noGrp="1"/>
          </p:cNvSpPr>
          <p:nvPr>
            <p:ph type="title"/>
          </p:nvPr>
        </p:nvSpPr>
        <p:spPr/>
        <p:txBody>
          <a:bodyPr/>
          <a:lstStyle/>
          <a:p>
            <a:r>
              <a:rPr lang="en-US"/>
              <a:t>Agenda</a:t>
            </a:r>
          </a:p>
        </p:txBody>
      </p:sp>
      <p:sp>
        <p:nvSpPr>
          <p:cNvPr id="4" name="Slide Number Placeholder 3">
            <a:extLst>
              <a:ext uri="{FF2B5EF4-FFF2-40B4-BE49-F238E27FC236}">
                <a16:creationId xmlns:a16="http://schemas.microsoft.com/office/drawing/2014/main" id="{B8A7B7F6-7FAD-62C7-2D8B-D9ED60CD4F13}"/>
              </a:ext>
            </a:extLst>
          </p:cNvPr>
          <p:cNvSpPr>
            <a:spLocks noGrp="1"/>
          </p:cNvSpPr>
          <p:nvPr>
            <p:ph type="sldNum" sz="quarter" idx="12"/>
          </p:nvPr>
        </p:nvSpPr>
        <p:spPr/>
        <p:txBody>
          <a:bodyPr/>
          <a:lstStyle/>
          <a:p>
            <a:fld id="{E0C2E7E0-5A42-457F-A390-F00586EEC5A1}" type="slidenum">
              <a:rPr lang="en-US" smtClean="0"/>
              <a:pPr/>
              <a:t>2</a:t>
            </a:fld>
            <a:endParaRPr lang="en-US"/>
          </a:p>
        </p:txBody>
      </p:sp>
      <p:sp>
        <p:nvSpPr>
          <p:cNvPr id="35" name="Text Placeholder 34">
            <a:extLst>
              <a:ext uri="{FF2B5EF4-FFF2-40B4-BE49-F238E27FC236}">
                <a16:creationId xmlns:a16="http://schemas.microsoft.com/office/drawing/2014/main" id="{73BE697B-7470-61CE-5328-425DE0F2D029}"/>
              </a:ext>
            </a:extLst>
          </p:cNvPr>
          <p:cNvSpPr>
            <a:spLocks noGrp="1"/>
          </p:cNvSpPr>
          <p:nvPr>
            <p:ph type="body" sz="quarter" idx="13"/>
          </p:nvPr>
        </p:nvSpPr>
        <p:spPr/>
        <p:txBody>
          <a:bodyPr/>
          <a:lstStyle/>
          <a:p>
            <a:r>
              <a:rPr lang="en-US"/>
              <a:t>1</a:t>
            </a:r>
          </a:p>
        </p:txBody>
      </p:sp>
      <p:sp>
        <p:nvSpPr>
          <p:cNvPr id="36" name="Text Placeholder 35">
            <a:extLst>
              <a:ext uri="{FF2B5EF4-FFF2-40B4-BE49-F238E27FC236}">
                <a16:creationId xmlns:a16="http://schemas.microsoft.com/office/drawing/2014/main" id="{0D6E3B19-5632-02CB-1009-3EAD89C2477D}"/>
              </a:ext>
            </a:extLst>
          </p:cNvPr>
          <p:cNvSpPr>
            <a:spLocks noGrp="1"/>
          </p:cNvSpPr>
          <p:nvPr>
            <p:ph type="body" sz="quarter" idx="14"/>
          </p:nvPr>
        </p:nvSpPr>
        <p:spPr>
          <a:xfrm>
            <a:off x="2038351" y="1850443"/>
            <a:ext cx="9874728" cy="276999"/>
          </a:xfrm>
        </p:spPr>
        <p:txBody>
          <a:bodyPr/>
          <a:lstStyle/>
          <a:p>
            <a:r>
              <a:rPr lang="en-US" sz="1800"/>
              <a:t>Welcome and Purpose</a:t>
            </a:r>
          </a:p>
        </p:txBody>
      </p:sp>
      <p:sp>
        <p:nvSpPr>
          <p:cNvPr id="37" name="Text Placeholder 36">
            <a:extLst>
              <a:ext uri="{FF2B5EF4-FFF2-40B4-BE49-F238E27FC236}">
                <a16:creationId xmlns:a16="http://schemas.microsoft.com/office/drawing/2014/main" id="{A7C7808D-8224-A5AC-E031-7CECC3139350}"/>
              </a:ext>
            </a:extLst>
          </p:cNvPr>
          <p:cNvSpPr>
            <a:spLocks noGrp="1"/>
          </p:cNvSpPr>
          <p:nvPr>
            <p:ph type="body" sz="quarter" idx="15"/>
          </p:nvPr>
        </p:nvSpPr>
        <p:spPr/>
        <p:txBody>
          <a:bodyPr/>
          <a:lstStyle/>
          <a:p>
            <a:r>
              <a:rPr lang="en-US"/>
              <a:t>3</a:t>
            </a:r>
          </a:p>
        </p:txBody>
      </p:sp>
      <p:sp>
        <p:nvSpPr>
          <p:cNvPr id="39" name="Text Placeholder 38">
            <a:extLst>
              <a:ext uri="{FF2B5EF4-FFF2-40B4-BE49-F238E27FC236}">
                <a16:creationId xmlns:a16="http://schemas.microsoft.com/office/drawing/2014/main" id="{ACF8A71A-5D5F-6AA3-7727-F8AECBD5CF61}"/>
              </a:ext>
            </a:extLst>
          </p:cNvPr>
          <p:cNvSpPr>
            <a:spLocks noGrp="1"/>
          </p:cNvSpPr>
          <p:nvPr>
            <p:ph type="body" sz="quarter" idx="17"/>
          </p:nvPr>
        </p:nvSpPr>
        <p:spPr/>
        <p:txBody>
          <a:bodyPr/>
          <a:lstStyle/>
          <a:p>
            <a:r>
              <a:rPr lang="en-US"/>
              <a:t>5</a:t>
            </a:r>
          </a:p>
        </p:txBody>
      </p:sp>
      <p:sp>
        <p:nvSpPr>
          <p:cNvPr id="40" name="Text Placeholder 39">
            <a:extLst>
              <a:ext uri="{FF2B5EF4-FFF2-40B4-BE49-F238E27FC236}">
                <a16:creationId xmlns:a16="http://schemas.microsoft.com/office/drawing/2014/main" id="{5C39B8DE-4A64-0B93-07C3-2C1D0CC257BF}"/>
              </a:ext>
            </a:extLst>
          </p:cNvPr>
          <p:cNvSpPr>
            <a:spLocks noGrp="1"/>
          </p:cNvSpPr>
          <p:nvPr>
            <p:ph type="body" sz="quarter" idx="18"/>
          </p:nvPr>
        </p:nvSpPr>
        <p:spPr>
          <a:xfrm>
            <a:off x="2038350" y="2667046"/>
            <a:ext cx="7575326" cy="98406"/>
          </a:xfrm>
        </p:spPr>
        <p:txBody>
          <a:bodyPr/>
          <a:lstStyle/>
          <a:p>
            <a:r>
              <a:rPr lang="en-US" sz="1800"/>
              <a:t>Message from Kim Tyrrell-Knott, VP Chief Compliance Office</a:t>
            </a:r>
          </a:p>
        </p:txBody>
      </p:sp>
      <p:sp>
        <p:nvSpPr>
          <p:cNvPr id="41" name="Text Placeholder 40">
            <a:extLst>
              <a:ext uri="{FF2B5EF4-FFF2-40B4-BE49-F238E27FC236}">
                <a16:creationId xmlns:a16="http://schemas.microsoft.com/office/drawing/2014/main" id="{8E1F1FF6-241F-1227-7717-99F17C77F672}"/>
              </a:ext>
            </a:extLst>
          </p:cNvPr>
          <p:cNvSpPr>
            <a:spLocks noGrp="1"/>
          </p:cNvSpPr>
          <p:nvPr>
            <p:ph type="body" sz="quarter" idx="19"/>
          </p:nvPr>
        </p:nvSpPr>
        <p:spPr/>
        <p:txBody>
          <a:bodyPr/>
          <a:lstStyle/>
          <a:p>
            <a:r>
              <a:rPr lang="en-US"/>
              <a:t>2</a:t>
            </a:r>
          </a:p>
        </p:txBody>
      </p:sp>
      <p:sp>
        <p:nvSpPr>
          <p:cNvPr id="43" name="Text Placeholder 42">
            <a:extLst>
              <a:ext uri="{FF2B5EF4-FFF2-40B4-BE49-F238E27FC236}">
                <a16:creationId xmlns:a16="http://schemas.microsoft.com/office/drawing/2014/main" id="{FA531A72-2DF9-141C-B3F5-15DFB26BAF80}"/>
              </a:ext>
            </a:extLst>
          </p:cNvPr>
          <p:cNvSpPr>
            <a:spLocks noGrp="1"/>
          </p:cNvSpPr>
          <p:nvPr>
            <p:ph type="body" sz="quarter" idx="21"/>
          </p:nvPr>
        </p:nvSpPr>
        <p:spPr/>
        <p:txBody>
          <a:bodyPr/>
          <a:lstStyle/>
          <a:p>
            <a:r>
              <a:rPr lang="en-US"/>
              <a:t>4</a:t>
            </a:r>
          </a:p>
        </p:txBody>
      </p:sp>
      <p:sp>
        <p:nvSpPr>
          <p:cNvPr id="48" name="Text Placeholder 47">
            <a:extLst>
              <a:ext uri="{FF2B5EF4-FFF2-40B4-BE49-F238E27FC236}">
                <a16:creationId xmlns:a16="http://schemas.microsoft.com/office/drawing/2014/main" id="{CDE3BF58-C53F-9A54-96C6-29AB844C8FFC}"/>
              </a:ext>
            </a:extLst>
          </p:cNvPr>
          <p:cNvSpPr>
            <a:spLocks noGrp="1"/>
          </p:cNvSpPr>
          <p:nvPr>
            <p:ph type="body" sz="quarter" idx="32"/>
          </p:nvPr>
        </p:nvSpPr>
        <p:spPr>
          <a:xfrm>
            <a:off x="2038350" y="3380868"/>
            <a:ext cx="6416800" cy="411124"/>
          </a:xfrm>
        </p:spPr>
        <p:txBody>
          <a:bodyPr/>
          <a:lstStyle/>
          <a:p>
            <a:r>
              <a:rPr lang="en-US" sz="1800" err="1">
                <a:latin typeface="Avenir Next World Medium"/>
              </a:rPr>
              <a:t>MiniMed</a:t>
            </a:r>
            <a:r>
              <a:rPr lang="en-US" sz="1800">
                <a:latin typeface="Avenir Next World Medium"/>
              </a:rPr>
              <a:t> Distributor Compliance Requirements</a:t>
            </a:r>
            <a:endParaRPr lang="en-US" sz="1800"/>
          </a:p>
        </p:txBody>
      </p:sp>
      <p:sp>
        <p:nvSpPr>
          <p:cNvPr id="52" name="Text Placeholder 51">
            <a:extLst>
              <a:ext uri="{FF2B5EF4-FFF2-40B4-BE49-F238E27FC236}">
                <a16:creationId xmlns:a16="http://schemas.microsoft.com/office/drawing/2014/main" id="{C882602A-A158-B990-E524-82483E436DFD}"/>
              </a:ext>
            </a:extLst>
          </p:cNvPr>
          <p:cNvSpPr>
            <a:spLocks noGrp="1"/>
          </p:cNvSpPr>
          <p:nvPr>
            <p:ph type="body" sz="quarter" idx="36"/>
          </p:nvPr>
        </p:nvSpPr>
        <p:spPr>
          <a:xfrm>
            <a:off x="2038350" y="4300252"/>
            <a:ext cx="6246208" cy="276999"/>
          </a:xfrm>
        </p:spPr>
        <p:txBody>
          <a:bodyPr/>
          <a:lstStyle/>
          <a:p>
            <a:r>
              <a:rPr lang="en-US" sz="1800"/>
              <a:t>Reporting Concerns and Support Resources</a:t>
            </a:r>
          </a:p>
        </p:txBody>
      </p:sp>
      <p:sp>
        <p:nvSpPr>
          <p:cNvPr id="56" name="Text Placeholder 55">
            <a:extLst>
              <a:ext uri="{FF2B5EF4-FFF2-40B4-BE49-F238E27FC236}">
                <a16:creationId xmlns:a16="http://schemas.microsoft.com/office/drawing/2014/main" id="{706329C4-2F00-E47D-A5C4-17E206639A75}"/>
              </a:ext>
            </a:extLst>
          </p:cNvPr>
          <p:cNvSpPr>
            <a:spLocks noGrp="1"/>
          </p:cNvSpPr>
          <p:nvPr>
            <p:ph type="body" sz="quarter" idx="40"/>
          </p:nvPr>
        </p:nvSpPr>
        <p:spPr>
          <a:xfrm>
            <a:off x="2038351" y="5116854"/>
            <a:ext cx="2743200" cy="276999"/>
          </a:xfrm>
        </p:spPr>
        <p:txBody>
          <a:bodyPr/>
          <a:lstStyle/>
          <a:p>
            <a:r>
              <a:rPr lang="en-US" sz="1800"/>
              <a:t>Q&amp;A and Final Thoughts</a:t>
            </a:r>
          </a:p>
        </p:txBody>
      </p:sp>
      <p:sp>
        <p:nvSpPr>
          <p:cNvPr id="64" name="Footer Placeholder 4">
            <a:extLst>
              <a:ext uri="{FF2B5EF4-FFF2-40B4-BE49-F238E27FC236}">
                <a16:creationId xmlns:a16="http://schemas.microsoft.com/office/drawing/2014/main" id="{A1E02EA7-E164-C710-0616-2789EDE9AF94}"/>
              </a:ext>
            </a:extLst>
          </p:cNvPr>
          <p:cNvSpPr>
            <a:spLocks noGrp="1"/>
          </p:cNvSpPr>
          <p:nvPr>
            <p:ph type="ftr" sz="quarter" idx="11"/>
          </p:nvPr>
        </p:nvSpPr>
        <p:spPr>
          <a:xfrm>
            <a:off x="6286500" y="6396322"/>
            <a:ext cx="4343400" cy="461678"/>
          </a:xfrm>
        </p:spPr>
        <p:txBody>
          <a:bodyPr/>
          <a:lstStyle/>
          <a:p>
            <a:r>
              <a:rPr lang="en-US"/>
              <a:t>Distributor Compliance Presentation </a:t>
            </a:r>
          </a:p>
        </p:txBody>
      </p:sp>
    </p:spTree>
    <p:extLst>
      <p:ext uri="{BB962C8B-B14F-4D97-AF65-F5344CB8AC3E}">
        <p14:creationId xmlns:p14="http://schemas.microsoft.com/office/powerpoint/2010/main" val="153243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lose-up of a person smiling&#10;&#10;AI-generated content may be incorrect.">
            <a:extLst>
              <a:ext uri="{FF2B5EF4-FFF2-40B4-BE49-F238E27FC236}">
                <a16:creationId xmlns:a16="http://schemas.microsoft.com/office/drawing/2014/main" id="{6C41F369-AB42-4798-4397-47992CFC645D}"/>
              </a:ext>
            </a:extLst>
          </p:cNvPr>
          <p:cNvPicPr>
            <a:picLocks noGrp="1" noChangeAspect="1"/>
          </p:cNvPicPr>
          <p:nvPr>
            <p:ph type="pic" sz="quarter" idx="26"/>
          </p:nvPr>
        </p:nvPicPr>
        <p:blipFill>
          <a:blip r:embed="rId3"/>
          <a:srcRect l="5556" r="5556"/>
          <a:stretch/>
        </p:blipFill>
        <p:spPr>
          <a:xfrm>
            <a:off x="6096000" y="0"/>
            <a:ext cx="6096000" cy="6858000"/>
          </a:xfrm>
          <a:prstGeom prst="rect">
            <a:avLst/>
          </a:prstGeom>
          <a:solidFill>
            <a:prstClr val="white"/>
          </a:solidFill>
        </p:spPr>
      </p:pic>
      <p:sp>
        <p:nvSpPr>
          <p:cNvPr id="16" name="Slide Number Placeholder 4">
            <a:extLst>
              <a:ext uri="{FF2B5EF4-FFF2-40B4-BE49-F238E27FC236}">
                <a16:creationId xmlns:a16="http://schemas.microsoft.com/office/drawing/2014/main" id="{54B43FF5-BE5A-9121-EF07-9AB2C3410F82}"/>
              </a:ext>
            </a:extLst>
          </p:cNvPr>
          <p:cNvSpPr>
            <a:spLocks noGrp="1"/>
          </p:cNvSpPr>
          <p:nvPr>
            <p:ph type="sldNum" sz="quarter" idx="12"/>
          </p:nvPr>
        </p:nvSpPr>
        <p:spPr/>
        <p:txBody>
          <a:bodyPr/>
          <a:lstStyle/>
          <a:p>
            <a:pPr>
              <a:spcAft>
                <a:spcPts val="600"/>
              </a:spcAft>
            </a:pPr>
            <a:fld id="{E0C2E7E0-5A42-457F-A390-F00586EEC5A1}" type="slidenum">
              <a:rPr lang="en-US" smtClean="0"/>
              <a:pPr>
                <a:spcAft>
                  <a:spcPts val="600"/>
                </a:spcAft>
              </a:pPr>
              <a:t>3</a:t>
            </a:fld>
            <a:endParaRPr lang="en-US"/>
          </a:p>
        </p:txBody>
      </p:sp>
      <p:sp>
        <p:nvSpPr>
          <p:cNvPr id="12" name="Content Placeholder 11">
            <a:extLst>
              <a:ext uri="{FF2B5EF4-FFF2-40B4-BE49-F238E27FC236}">
                <a16:creationId xmlns:a16="http://schemas.microsoft.com/office/drawing/2014/main" id="{0F2BD6DE-5FD9-5CA3-1211-A2CB013FE1AB}"/>
              </a:ext>
            </a:extLst>
          </p:cNvPr>
          <p:cNvSpPr>
            <a:spLocks noGrp="1"/>
          </p:cNvSpPr>
          <p:nvPr>
            <p:ph idx="1"/>
          </p:nvPr>
        </p:nvSpPr>
        <p:spPr>
          <a:xfrm>
            <a:off x="381000" y="1864519"/>
            <a:ext cx="5317331" cy="3809840"/>
          </a:xfrm>
        </p:spPr>
        <p:txBody>
          <a:bodyPr vert="horz" wrap="square" lIns="0" tIns="0" rIns="0" bIns="0" rtlCol="0" anchor="t">
            <a:noAutofit/>
          </a:bodyPr>
          <a:lstStyle/>
          <a:p>
            <a:pPr defTabSz="457029">
              <a:lnSpc>
                <a:spcPct val="100000"/>
              </a:lnSpc>
            </a:pPr>
            <a:r>
              <a:rPr lang="en-US">
                <a:cs typeface="+mn-lt"/>
              </a:rPr>
              <a:t>“</a:t>
            </a:r>
            <a:r>
              <a:rPr lang="en-US" err="1">
                <a:ea typeface="+mn-lt"/>
                <a:cs typeface="+mn-lt"/>
              </a:rPr>
              <a:t>MiniMed</a:t>
            </a:r>
            <a:r>
              <a:rPr lang="en-US">
                <a:ea typeface="+mn-lt"/>
                <a:cs typeface="+mn-lt"/>
              </a:rPr>
              <a:t> is committed to maintaining the highest standards of ethics and compliance in all areas of our business. We rely on strong, responsible partnerships to ensure adherence to international regulations, local anti‑bribery laws, industry codes, and our own code of conduct. Thank you for your continued support in upholding these standards</a:t>
            </a:r>
            <a:r>
              <a:rPr lang="en-US">
                <a:cs typeface="Effra"/>
              </a:rPr>
              <a:t>. </a:t>
            </a:r>
          </a:p>
          <a:p>
            <a:pPr defTabSz="457029">
              <a:lnSpc>
                <a:spcPct val="100000"/>
              </a:lnSpc>
            </a:pPr>
            <a:r>
              <a:rPr lang="en-US">
                <a:cs typeface="Effra"/>
              </a:rPr>
              <a:t>Thanks for your support in upholding these standards.”</a:t>
            </a:r>
          </a:p>
          <a:p>
            <a:pPr defTabSz="457029">
              <a:lnSpc>
                <a:spcPct val="100000"/>
              </a:lnSpc>
            </a:pPr>
            <a:r>
              <a:rPr lang="en-US" b="1" spc="67">
                <a:latin typeface="Avenir Next World Demi"/>
                <a:cs typeface="Avenir Next World Demi" panose="020B0503020202020204" pitchFamily="34" charset="0"/>
              </a:rPr>
              <a:t>Kim Tyrrell-Knot</a:t>
            </a:r>
            <a:endParaRPr lang="en-US" b="1" strike="sngStrike" spc="67">
              <a:latin typeface="Avenir Next World Demi"/>
              <a:cs typeface="Avenir Next World Demi" panose="020B0503020202020204" pitchFamily="34" charset="0"/>
            </a:endParaRPr>
          </a:p>
        </p:txBody>
      </p:sp>
      <p:sp>
        <p:nvSpPr>
          <p:cNvPr id="18" name="TextBox 17">
            <a:extLst>
              <a:ext uri="{FF2B5EF4-FFF2-40B4-BE49-F238E27FC236}">
                <a16:creationId xmlns:a16="http://schemas.microsoft.com/office/drawing/2014/main" id="{11A33A03-B866-47E8-E57F-D182A55EF4B5}"/>
              </a:ext>
            </a:extLst>
          </p:cNvPr>
          <p:cNvSpPr txBox="1"/>
          <p:nvPr/>
        </p:nvSpPr>
        <p:spPr>
          <a:xfrm>
            <a:off x="9625" y="-96253"/>
            <a:ext cx="0" cy="0"/>
          </a:xfrm>
          <a:prstGeom prst="rect">
            <a:avLst/>
          </a:prstGeom>
          <a:noFill/>
        </p:spPr>
        <p:txBody>
          <a:bodyPr wrap="none" lIns="0" tIns="0" rIns="0" bIns="0" rtlCol="0">
            <a:noAutofit/>
          </a:bodyPr>
          <a:lstStyle/>
          <a:p>
            <a:pPr algn="l">
              <a:lnSpc>
                <a:spcPct val="90000"/>
              </a:lnSpc>
              <a:spcAft>
                <a:spcPts val="600"/>
              </a:spcAft>
            </a:pPr>
            <a:endParaRPr lang="en-US" err="1"/>
          </a:p>
        </p:txBody>
      </p:sp>
      <p:sp>
        <p:nvSpPr>
          <p:cNvPr id="20" name="Title 19">
            <a:extLst>
              <a:ext uri="{FF2B5EF4-FFF2-40B4-BE49-F238E27FC236}">
                <a16:creationId xmlns:a16="http://schemas.microsoft.com/office/drawing/2014/main" id="{C546155D-367E-DF6B-00CB-70825924CEA1}"/>
              </a:ext>
            </a:extLst>
          </p:cNvPr>
          <p:cNvSpPr>
            <a:spLocks noGrp="1"/>
          </p:cNvSpPr>
          <p:nvPr>
            <p:ph type="title"/>
          </p:nvPr>
        </p:nvSpPr>
        <p:spPr/>
        <p:txBody>
          <a:bodyPr/>
          <a:lstStyle/>
          <a:p>
            <a:r>
              <a:rPr lang="en-US"/>
              <a:t>Message from the Chief Ethics &amp; Compliance Officer</a:t>
            </a:r>
          </a:p>
        </p:txBody>
      </p:sp>
      <p:sp>
        <p:nvSpPr>
          <p:cNvPr id="21" name="Footer Placeholder 4">
            <a:extLst>
              <a:ext uri="{FF2B5EF4-FFF2-40B4-BE49-F238E27FC236}">
                <a16:creationId xmlns:a16="http://schemas.microsoft.com/office/drawing/2014/main" id="{3FD45E83-154E-B7FE-C191-7B9963E61C19}"/>
              </a:ext>
            </a:extLst>
          </p:cNvPr>
          <p:cNvSpPr txBox="1">
            <a:spLocks/>
          </p:cNvSpPr>
          <p:nvPr/>
        </p:nvSpPr>
        <p:spPr>
          <a:xfrm>
            <a:off x="1371600" y="6396322"/>
            <a:ext cx="4343400" cy="461678"/>
          </a:xfrm>
          <a:prstGeom prst="rect">
            <a:avLst/>
          </a:prstGeom>
        </p:spPr>
        <p:txBody>
          <a:bodyPr vert="horz" wrap="square" lIns="0" tIns="0" rIns="0" bIns="0" rtlCol="0" anchor="t">
            <a:noAutofit/>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Distributor Compliance Presentation  - Public</a:t>
            </a:r>
          </a:p>
        </p:txBody>
      </p:sp>
    </p:spTree>
    <p:extLst>
      <p:ext uri="{BB962C8B-B14F-4D97-AF65-F5344CB8AC3E}">
        <p14:creationId xmlns:p14="http://schemas.microsoft.com/office/powerpoint/2010/main" val="34733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E5FB6-F813-40B3-ACEA-E56E92D75A07}"/>
              </a:ext>
            </a:extLst>
          </p:cNvPr>
          <p:cNvSpPr>
            <a:spLocks noGrp="1"/>
          </p:cNvSpPr>
          <p:nvPr>
            <p:ph type="title"/>
          </p:nvPr>
        </p:nvSpPr>
        <p:spPr/>
        <p:txBody>
          <a:bodyPr wrap="square" anchor="t">
            <a:normAutofit fontScale="90000"/>
          </a:bodyPr>
          <a:lstStyle/>
          <a:p>
            <a:r>
              <a:rPr lang="en-US" sz="5000"/>
              <a:t>Our Compliance Requirements</a:t>
            </a:r>
          </a:p>
        </p:txBody>
      </p:sp>
      <p:sp>
        <p:nvSpPr>
          <p:cNvPr id="14" name="Slide Number Placeholder 3">
            <a:extLst>
              <a:ext uri="{FF2B5EF4-FFF2-40B4-BE49-F238E27FC236}">
                <a16:creationId xmlns:a16="http://schemas.microsoft.com/office/drawing/2014/main" id="{EE1DF0C7-F41B-2B03-5FBA-29AB986B6A32}"/>
              </a:ext>
            </a:extLst>
          </p:cNvPr>
          <p:cNvSpPr>
            <a:spLocks noGrp="1"/>
          </p:cNvSpPr>
          <p:nvPr>
            <p:ph type="sldNum" sz="quarter" idx="12"/>
          </p:nvPr>
        </p:nvSpPr>
        <p:spPr/>
        <p:txBody>
          <a:bodyPr/>
          <a:lstStyle/>
          <a:p>
            <a:pPr>
              <a:spcAft>
                <a:spcPts val="600"/>
              </a:spcAft>
            </a:pPr>
            <a:fld id="{E0C2E7E0-5A42-457F-A390-F00586EEC5A1}" type="slidenum">
              <a:rPr lang="en-US" smtClean="0"/>
              <a:pPr>
                <a:spcAft>
                  <a:spcPts val="600"/>
                </a:spcAft>
              </a:pPr>
              <a:t>4</a:t>
            </a:fld>
            <a:endParaRPr lang="en-US"/>
          </a:p>
        </p:txBody>
      </p:sp>
    </p:spTree>
    <p:extLst>
      <p:ext uri="{BB962C8B-B14F-4D97-AF65-F5344CB8AC3E}">
        <p14:creationId xmlns:p14="http://schemas.microsoft.com/office/powerpoint/2010/main" val="408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944A0D2-170C-229A-57B8-C0C1A6937DB1}"/>
              </a:ext>
            </a:extLst>
          </p:cNvPr>
          <p:cNvSpPr>
            <a:spLocks noGrp="1"/>
          </p:cNvSpPr>
          <p:nvPr>
            <p:ph idx="1"/>
          </p:nvPr>
        </p:nvSpPr>
        <p:spPr>
          <a:xfrm>
            <a:off x="381000" y="2551302"/>
            <a:ext cx="1737360" cy="3845020"/>
          </a:xfrm>
        </p:spPr>
        <p:txBody>
          <a:bodyPr/>
          <a:lstStyle/>
          <a:p>
            <a:pPr defTabSz="548457">
              <a:lnSpc>
                <a:spcPct val="100000"/>
              </a:lnSpc>
              <a:spcAft>
                <a:spcPts val="600"/>
              </a:spcAft>
              <a:defRPr/>
            </a:pPr>
            <a:r>
              <a:rPr lang="en-US"/>
              <a:t>Distributor shall appoint a senior officer to take the role of responsible compliance leader.</a:t>
            </a:r>
          </a:p>
          <a:p>
            <a:pPr defTabSz="548457">
              <a:lnSpc>
                <a:spcPct val="100000"/>
              </a:lnSpc>
              <a:spcAft>
                <a:spcPts val="600"/>
              </a:spcAft>
              <a:defRPr/>
            </a:pPr>
            <a:br>
              <a:rPr lang="en-US"/>
            </a:br>
            <a:r>
              <a:rPr lang="en-US"/>
              <a:t>Distributor shall  adopt  and maintain a compliance policy, substantially equivalent to the model Code of Conduct .</a:t>
            </a:r>
          </a:p>
        </p:txBody>
      </p:sp>
      <p:sp>
        <p:nvSpPr>
          <p:cNvPr id="21" name="Content Placeholder 7">
            <a:extLst>
              <a:ext uri="{FF2B5EF4-FFF2-40B4-BE49-F238E27FC236}">
                <a16:creationId xmlns:a16="http://schemas.microsoft.com/office/drawing/2014/main" id="{19FB89A7-59BA-843E-A128-D6E8025F3126}"/>
              </a:ext>
            </a:extLst>
          </p:cNvPr>
          <p:cNvSpPr txBox="1">
            <a:spLocks/>
          </p:cNvSpPr>
          <p:nvPr/>
        </p:nvSpPr>
        <p:spPr>
          <a:xfrm>
            <a:off x="381000" y="1939828"/>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tx2"/>
                </a:solidFill>
                <a:latin typeface="Avenir Next World Medium" panose="020B0503020202020204" pitchFamily="34" charset="0"/>
                <a:cs typeface="Avenir Next World Medium" panose="020B0503020202020204" pitchFamily="34" charset="0"/>
              </a:rPr>
              <a:t>Compliance Leader &amp; Policy</a:t>
            </a:r>
          </a:p>
          <a:p>
            <a:pPr>
              <a:lnSpc>
                <a:spcPct val="100000"/>
              </a:lnSpc>
            </a:pPr>
            <a:endParaRPr lang="en-US" sz="1800">
              <a:solidFill>
                <a:schemeClr val="tx2"/>
              </a:solidFill>
              <a:latin typeface="Avenir Next World Medium" panose="020B0503020202020204" pitchFamily="34" charset="0"/>
              <a:cs typeface="Avenir Next World Medium" panose="020B0503020202020204" pitchFamily="34" charset="0"/>
            </a:endParaRPr>
          </a:p>
        </p:txBody>
      </p:sp>
      <p:sp>
        <p:nvSpPr>
          <p:cNvPr id="22" name="Content Placeholder 7">
            <a:extLst>
              <a:ext uri="{FF2B5EF4-FFF2-40B4-BE49-F238E27FC236}">
                <a16:creationId xmlns:a16="http://schemas.microsoft.com/office/drawing/2014/main" id="{84B5679D-E43A-5B1B-7281-B20090694B0F}"/>
              </a:ext>
            </a:extLst>
          </p:cNvPr>
          <p:cNvSpPr txBox="1">
            <a:spLocks/>
          </p:cNvSpPr>
          <p:nvPr/>
        </p:nvSpPr>
        <p:spPr>
          <a:xfrm>
            <a:off x="2296428" y="2551302"/>
            <a:ext cx="1737360" cy="384502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48457">
              <a:lnSpc>
                <a:spcPts val="1600"/>
              </a:lnSpc>
              <a:spcAft>
                <a:spcPts val="400"/>
              </a:spcAft>
              <a:defRPr/>
            </a:pPr>
            <a:r>
              <a:rPr lang="en-US"/>
              <a:t>Distributor shall ensure that all its employees or sub-distributors who interact, or support interaction, with customers undertake compliance training.</a:t>
            </a:r>
          </a:p>
        </p:txBody>
      </p:sp>
      <p:sp>
        <p:nvSpPr>
          <p:cNvPr id="23" name="Content Placeholder 7">
            <a:extLst>
              <a:ext uri="{FF2B5EF4-FFF2-40B4-BE49-F238E27FC236}">
                <a16:creationId xmlns:a16="http://schemas.microsoft.com/office/drawing/2014/main" id="{A805BD97-CE56-D958-93DE-ADF30D4D3871}"/>
              </a:ext>
            </a:extLst>
          </p:cNvPr>
          <p:cNvSpPr txBox="1">
            <a:spLocks/>
          </p:cNvSpPr>
          <p:nvPr/>
        </p:nvSpPr>
        <p:spPr>
          <a:xfrm>
            <a:off x="2296428" y="1939828"/>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tx2"/>
                </a:solidFill>
                <a:latin typeface="Avenir Next World Medium" panose="020B0503020202020204" pitchFamily="34" charset="0"/>
                <a:cs typeface="Avenir Next World Medium" panose="020B0503020202020204" pitchFamily="34" charset="0"/>
              </a:rPr>
              <a:t>Compliance Training</a:t>
            </a:r>
          </a:p>
        </p:txBody>
      </p:sp>
      <p:sp>
        <p:nvSpPr>
          <p:cNvPr id="24" name="Content Placeholder 7">
            <a:extLst>
              <a:ext uri="{FF2B5EF4-FFF2-40B4-BE49-F238E27FC236}">
                <a16:creationId xmlns:a16="http://schemas.microsoft.com/office/drawing/2014/main" id="{55BE6631-A47F-59C8-E693-49D227B7ACAC}"/>
              </a:ext>
            </a:extLst>
          </p:cNvPr>
          <p:cNvSpPr txBox="1">
            <a:spLocks/>
          </p:cNvSpPr>
          <p:nvPr/>
        </p:nvSpPr>
        <p:spPr>
          <a:xfrm>
            <a:off x="4250356" y="2551302"/>
            <a:ext cx="1737360" cy="384502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Aft>
                <a:spcPts val="400"/>
              </a:spcAft>
            </a:pPr>
            <a:r>
              <a:rPr lang="en-US"/>
              <a:t>Distributor must inform MiniMed of the use or intent to use sub-distributors who trade MiniMed product, perform due diligence, and train them on MiniMed requirements.</a:t>
            </a:r>
          </a:p>
        </p:txBody>
      </p:sp>
      <p:sp>
        <p:nvSpPr>
          <p:cNvPr id="25" name="Content Placeholder 7">
            <a:extLst>
              <a:ext uri="{FF2B5EF4-FFF2-40B4-BE49-F238E27FC236}">
                <a16:creationId xmlns:a16="http://schemas.microsoft.com/office/drawing/2014/main" id="{E6546FDD-683A-D8C9-FBCC-A84DA4CB9F16}"/>
              </a:ext>
            </a:extLst>
          </p:cNvPr>
          <p:cNvSpPr txBox="1">
            <a:spLocks/>
          </p:cNvSpPr>
          <p:nvPr/>
        </p:nvSpPr>
        <p:spPr>
          <a:xfrm>
            <a:off x="4250356" y="1939828"/>
            <a:ext cx="1595273"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spc="-10">
                <a:solidFill>
                  <a:schemeClr val="tx2"/>
                </a:solidFill>
                <a:latin typeface="Avenir Next World Medium" panose="020B0503020202020204" pitchFamily="34" charset="0"/>
                <a:cs typeface="Avenir Next World Medium" panose="020B0503020202020204" pitchFamily="34" charset="0"/>
              </a:rPr>
              <a:t>Sub-distributors</a:t>
            </a:r>
          </a:p>
        </p:txBody>
      </p:sp>
      <p:sp>
        <p:nvSpPr>
          <p:cNvPr id="26" name="Content Placeholder 7">
            <a:extLst>
              <a:ext uri="{FF2B5EF4-FFF2-40B4-BE49-F238E27FC236}">
                <a16:creationId xmlns:a16="http://schemas.microsoft.com/office/drawing/2014/main" id="{B8075A76-E95B-B3A6-CB8F-B5D3E980B5C3}"/>
              </a:ext>
            </a:extLst>
          </p:cNvPr>
          <p:cNvSpPr txBox="1">
            <a:spLocks/>
          </p:cNvSpPr>
          <p:nvPr/>
        </p:nvSpPr>
        <p:spPr>
          <a:xfrm>
            <a:off x="6165784" y="2551302"/>
            <a:ext cx="1737360" cy="384502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48457">
              <a:lnSpc>
                <a:spcPts val="1600"/>
              </a:lnSpc>
              <a:spcAft>
                <a:spcPts val="400"/>
              </a:spcAft>
              <a:defRPr/>
            </a:pPr>
            <a:r>
              <a:rPr lang="en-US"/>
              <a:t>Distributor shall maintain complete and accurate records concerning all transactions. </a:t>
            </a:r>
          </a:p>
          <a:p>
            <a:pPr lvl="0" defTabSz="548457">
              <a:lnSpc>
                <a:spcPts val="1600"/>
              </a:lnSpc>
              <a:spcAft>
                <a:spcPts val="400"/>
              </a:spcAft>
              <a:defRPr/>
            </a:pPr>
            <a:br>
              <a:rPr lang="en-US"/>
            </a:br>
            <a:r>
              <a:rPr lang="en-US"/>
              <a:t>Distributor shall submit to </a:t>
            </a:r>
            <a:r>
              <a:rPr lang="en-US" err="1"/>
              <a:t>MiniMed</a:t>
            </a:r>
            <a:r>
              <a:rPr lang="en-US"/>
              <a:t>, in writing or such other form as </a:t>
            </a:r>
            <a:r>
              <a:rPr lang="en-US" err="1"/>
              <a:t>MiniMed</a:t>
            </a:r>
            <a:r>
              <a:rPr lang="en-US"/>
              <a:t> may specify, an inventory and in-market sales report by units of products.</a:t>
            </a:r>
          </a:p>
        </p:txBody>
      </p:sp>
      <p:sp>
        <p:nvSpPr>
          <p:cNvPr id="27" name="Content Placeholder 7">
            <a:extLst>
              <a:ext uri="{FF2B5EF4-FFF2-40B4-BE49-F238E27FC236}">
                <a16:creationId xmlns:a16="http://schemas.microsoft.com/office/drawing/2014/main" id="{964EE48F-0DED-81E2-69C5-1E4FE0048D35}"/>
              </a:ext>
            </a:extLst>
          </p:cNvPr>
          <p:cNvSpPr txBox="1">
            <a:spLocks/>
          </p:cNvSpPr>
          <p:nvPr/>
        </p:nvSpPr>
        <p:spPr>
          <a:xfrm>
            <a:off x="6165784" y="1939828"/>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tx2"/>
                </a:solidFill>
                <a:latin typeface="Avenir Next World Medium" panose="020B0503020202020204" pitchFamily="34" charset="0"/>
                <a:cs typeface="Avenir Next World Medium" panose="020B0503020202020204" pitchFamily="34" charset="0"/>
              </a:rPr>
              <a:t>Books </a:t>
            </a:r>
            <a:br>
              <a:rPr lang="en-US" sz="1800">
                <a:solidFill>
                  <a:schemeClr val="tx2"/>
                </a:solidFill>
                <a:latin typeface="Avenir Next World Medium" panose="020B0503020202020204" pitchFamily="34" charset="0"/>
                <a:cs typeface="Avenir Next World Medium" panose="020B0503020202020204" pitchFamily="34" charset="0"/>
              </a:rPr>
            </a:br>
            <a:r>
              <a:rPr lang="en-US" sz="1800">
                <a:solidFill>
                  <a:schemeClr val="tx2"/>
                </a:solidFill>
                <a:latin typeface="Avenir Next World Medium" panose="020B0503020202020204" pitchFamily="34" charset="0"/>
                <a:cs typeface="Avenir Next World Medium" panose="020B0503020202020204" pitchFamily="34" charset="0"/>
              </a:rPr>
              <a:t>and Records</a:t>
            </a:r>
          </a:p>
        </p:txBody>
      </p:sp>
      <p:sp>
        <p:nvSpPr>
          <p:cNvPr id="28" name="Content Placeholder 7">
            <a:extLst>
              <a:ext uri="{FF2B5EF4-FFF2-40B4-BE49-F238E27FC236}">
                <a16:creationId xmlns:a16="http://schemas.microsoft.com/office/drawing/2014/main" id="{28205CDC-6A8B-8622-18E4-A319C11A20A1}"/>
              </a:ext>
            </a:extLst>
          </p:cNvPr>
          <p:cNvSpPr txBox="1">
            <a:spLocks/>
          </p:cNvSpPr>
          <p:nvPr/>
        </p:nvSpPr>
        <p:spPr>
          <a:xfrm>
            <a:off x="8119712" y="2551302"/>
            <a:ext cx="1737360" cy="384502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48457">
              <a:lnSpc>
                <a:spcPts val="1600"/>
              </a:lnSpc>
              <a:spcAft>
                <a:spcPts val="400"/>
              </a:spcAft>
              <a:defRPr/>
            </a:pPr>
            <a:r>
              <a:rPr lang="en-US"/>
              <a:t>Distributor must comply with all quality and regulatory requirements established under applicable laws.</a:t>
            </a:r>
          </a:p>
        </p:txBody>
      </p:sp>
      <p:sp>
        <p:nvSpPr>
          <p:cNvPr id="29" name="Content Placeholder 7">
            <a:extLst>
              <a:ext uri="{FF2B5EF4-FFF2-40B4-BE49-F238E27FC236}">
                <a16:creationId xmlns:a16="http://schemas.microsoft.com/office/drawing/2014/main" id="{50E99549-DC9A-5FAD-075D-81616B99205D}"/>
              </a:ext>
            </a:extLst>
          </p:cNvPr>
          <p:cNvSpPr txBox="1">
            <a:spLocks/>
          </p:cNvSpPr>
          <p:nvPr/>
        </p:nvSpPr>
        <p:spPr>
          <a:xfrm>
            <a:off x="8119712" y="1939828"/>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tx2"/>
                </a:solidFill>
                <a:latin typeface="Avenir Next World Medium" panose="020B0503020202020204" pitchFamily="34" charset="0"/>
                <a:cs typeface="Avenir Next World Medium" panose="020B0503020202020204" pitchFamily="34" charset="0"/>
              </a:rPr>
              <a:t>Reporting Quality Issues</a:t>
            </a:r>
          </a:p>
        </p:txBody>
      </p:sp>
      <p:sp>
        <p:nvSpPr>
          <p:cNvPr id="30" name="Content Placeholder 7">
            <a:extLst>
              <a:ext uri="{FF2B5EF4-FFF2-40B4-BE49-F238E27FC236}">
                <a16:creationId xmlns:a16="http://schemas.microsoft.com/office/drawing/2014/main" id="{89500C15-6B93-E9E7-1C29-44CA43AD833C}"/>
              </a:ext>
            </a:extLst>
          </p:cNvPr>
          <p:cNvSpPr txBox="1">
            <a:spLocks/>
          </p:cNvSpPr>
          <p:nvPr/>
        </p:nvSpPr>
        <p:spPr>
          <a:xfrm>
            <a:off x="10035140" y="2551302"/>
            <a:ext cx="1737360" cy="384502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48457">
              <a:lnSpc>
                <a:spcPts val="1600"/>
              </a:lnSpc>
              <a:spcAft>
                <a:spcPts val="400"/>
              </a:spcAft>
              <a:defRPr/>
            </a:pPr>
            <a:r>
              <a:rPr lang="en-US"/>
              <a:t>Distributor must disclose and avoid apparent conflicts of interest with its customers or with MiniMed</a:t>
            </a:r>
          </a:p>
        </p:txBody>
      </p:sp>
      <p:sp>
        <p:nvSpPr>
          <p:cNvPr id="31" name="Content Placeholder 7">
            <a:extLst>
              <a:ext uri="{FF2B5EF4-FFF2-40B4-BE49-F238E27FC236}">
                <a16:creationId xmlns:a16="http://schemas.microsoft.com/office/drawing/2014/main" id="{ABBAA5EB-6702-4704-8AF8-2B189DCEA01F}"/>
              </a:ext>
            </a:extLst>
          </p:cNvPr>
          <p:cNvSpPr txBox="1">
            <a:spLocks/>
          </p:cNvSpPr>
          <p:nvPr/>
        </p:nvSpPr>
        <p:spPr>
          <a:xfrm>
            <a:off x="10035140" y="1939828"/>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tx2"/>
                </a:solidFill>
                <a:latin typeface="Avenir Next World Medium" panose="020B0503020202020204" pitchFamily="34" charset="0"/>
                <a:cs typeface="Avenir Next World Medium" panose="020B0503020202020204" pitchFamily="34" charset="0"/>
              </a:rPr>
              <a:t>Conflicts </a:t>
            </a:r>
            <a:br>
              <a:rPr lang="en-US" sz="1800">
                <a:solidFill>
                  <a:schemeClr val="tx2"/>
                </a:solidFill>
                <a:latin typeface="Avenir Next World Medium" panose="020B0503020202020204" pitchFamily="34" charset="0"/>
                <a:cs typeface="Avenir Next World Medium" panose="020B0503020202020204" pitchFamily="34" charset="0"/>
              </a:rPr>
            </a:br>
            <a:r>
              <a:rPr lang="en-US" sz="1800">
                <a:solidFill>
                  <a:schemeClr val="tx2"/>
                </a:solidFill>
                <a:latin typeface="Avenir Next World Medium" panose="020B0503020202020204" pitchFamily="34" charset="0"/>
                <a:cs typeface="Avenir Next World Medium" panose="020B0503020202020204" pitchFamily="34" charset="0"/>
              </a:rPr>
              <a:t>of interest</a:t>
            </a:r>
          </a:p>
        </p:txBody>
      </p:sp>
      <p:sp>
        <p:nvSpPr>
          <p:cNvPr id="7" name="Title 6">
            <a:extLst>
              <a:ext uri="{FF2B5EF4-FFF2-40B4-BE49-F238E27FC236}">
                <a16:creationId xmlns:a16="http://schemas.microsoft.com/office/drawing/2014/main" id="{4CBBF326-AFBF-8502-133D-2453869D938E}"/>
              </a:ext>
            </a:extLst>
          </p:cNvPr>
          <p:cNvSpPr>
            <a:spLocks noGrp="1"/>
          </p:cNvSpPr>
          <p:nvPr>
            <p:ph type="title"/>
          </p:nvPr>
        </p:nvSpPr>
        <p:spPr/>
        <p:txBody>
          <a:bodyPr/>
          <a:lstStyle/>
          <a:p>
            <a:r>
              <a:rPr lang="en-US"/>
              <a:t>Compliance Requirements</a:t>
            </a:r>
          </a:p>
        </p:txBody>
      </p:sp>
      <p:sp>
        <p:nvSpPr>
          <p:cNvPr id="2" name="Slide Number Placeholder 1">
            <a:extLst>
              <a:ext uri="{FF2B5EF4-FFF2-40B4-BE49-F238E27FC236}">
                <a16:creationId xmlns:a16="http://schemas.microsoft.com/office/drawing/2014/main" id="{C0C63F03-11A3-17AF-242B-392618857202}"/>
              </a:ext>
            </a:extLst>
          </p:cNvPr>
          <p:cNvSpPr>
            <a:spLocks noGrp="1"/>
          </p:cNvSpPr>
          <p:nvPr>
            <p:ph type="sldNum" sz="quarter" idx="12"/>
          </p:nvPr>
        </p:nvSpPr>
        <p:spPr/>
        <p:txBody>
          <a:bodyPr/>
          <a:lstStyle/>
          <a:p>
            <a:fld id="{A3032E39-2DD7-6341-87B9-9AB98FE36691}" type="slidenum">
              <a:rPr lang="en-US" smtClean="0"/>
              <a:pPr/>
              <a:t>5</a:t>
            </a:fld>
            <a:endParaRPr lang="en-US"/>
          </a:p>
        </p:txBody>
      </p:sp>
      <p:sp>
        <p:nvSpPr>
          <p:cNvPr id="38" name="Content Placeholder 7">
            <a:extLst>
              <a:ext uri="{FF2B5EF4-FFF2-40B4-BE49-F238E27FC236}">
                <a16:creationId xmlns:a16="http://schemas.microsoft.com/office/drawing/2014/main" id="{7FF1C971-35BD-14C4-E433-6022B51A81D4}"/>
              </a:ext>
            </a:extLst>
          </p:cNvPr>
          <p:cNvSpPr txBox="1">
            <a:spLocks/>
          </p:cNvSpPr>
          <p:nvPr/>
        </p:nvSpPr>
        <p:spPr>
          <a:xfrm>
            <a:off x="381000"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solidFill>
                  <a:schemeClr val="tx2"/>
                </a:solidFill>
                <a:latin typeface="+mj-lt"/>
                <a:cs typeface="Avenir Next World Medium" panose="020B0503020202020204" pitchFamily="34" charset="0"/>
              </a:rPr>
              <a:t>1</a:t>
            </a:r>
          </a:p>
        </p:txBody>
      </p:sp>
      <p:sp>
        <p:nvSpPr>
          <p:cNvPr id="39" name="Content Placeholder 7">
            <a:extLst>
              <a:ext uri="{FF2B5EF4-FFF2-40B4-BE49-F238E27FC236}">
                <a16:creationId xmlns:a16="http://schemas.microsoft.com/office/drawing/2014/main" id="{5DC42FF5-95E8-0D93-C035-54F1FED32D21}"/>
              </a:ext>
            </a:extLst>
          </p:cNvPr>
          <p:cNvSpPr txBox="1">
            <a:spLocks/>
          </p:cNvSpPr>
          <p:nvPr/>
        </p:nvSpPr>
        <p:spPr>
          <a:xfrm>
            <a:off x="2296428"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solidFill>
                  <a:schemeClr val="tx2"/>
                </a:solidFill>
                <a:latin typeface="+mj-lt"/>
                <a:cs typeface="Avenir Next World Medium" panose="020B0503020202020204" pitchFamily="34" charset="0"/>
              </a:rPr>
              <a:t>2</a:t>
            </a:r>
          </a:p>
        </p:txBody>
      </p:sp>
      <p:sp>
        <p:nvSpPr>
          <p:cNvPr id="40" name="Content Placeholder 7">
            <a:extLst>
              <a:ext uri="{FF2B5EF4-FFF2-40B4-BE49-F238E27FC236}">
                <a16:creationId xmlns:a16="http://schemas.microsoft.com/office/drawing/2014/main" id="{F81A1816-153F-54BC-A452-CBE45A8BBC01}"/>
              </a:ext>
            </a:extLst>
          </p:cNvPr>
          <p:cNvSpPr txBox="1">
            <a:spLocks/>
          </p:cNvSpPr>
          <p:nvPr/>
        </p:nvSpPr>
        <p:spPr>
          <a:xfrm>
            <a:off x="4250356"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spc="-10">
                <a:solidFill>
                  <a:schemeClr val="tx2"/>
                </a:solidFill>
                <a:latin typeface="+mj-lt"/>
                <a:cs typeface="Avenir Next World Medium" panose="020B0503020202020204" pitchFamily="34" charset="0"/>
              </a:rPr>
              <a:t>3</a:t>
            </a:r>
          </a:p>
        </p:txBody>
      </p:sp>
      <p:sp>
        <p:nvSpPr>
          <p:cNvPr id="41" name="Content Placeholder 7">
            <a:extLst>
              <a:ext uri="{FF2B5EF4-FFF2-40B4-BE49-F238E27FC236}">
                <a16:creationId xmlns:a16="http://schemas.microsoft.com/office/drawing/2014/main" id="{4B62EBD5-A68B-6DA2-5621-714BB5458CE2}"/>
              </a:ext>
            </a:extLst>
          </p:cNvPr>
          <p:cNvSpPr txBox="1">
            <a:spLocks/>
          </p:cNvSpPr>
          <p:nvPr/>
        </p:nvSpPr>
        <p:spPr>
          <a:xfrm>
            <a:off x="6165784"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solidFill>
                  <a:schemeClr val="tx2"/>
                </a:solidFill>
                <a:latin typeface="+mj-lt"/>
                <a:cs typeface="Avenir Next World Medium" panose="020B0503020202020204" pitchFamily="34" charset="0"/>
              </a:rPr>
              <a:t>4</a:t>
            </a:r>
          </a:p>
        </p:txBody>
      </p:sp>
      <p:sp>
        <p:nvSpPr>
          <p:cNvPr id="42" name="Content Placeholder 7">
            <a:extLst>
              <a:ext uri="{FF2B5EF4-FFF2-40B4-BE49-F238E27FC236}">
                <a16:creationId xmlns:a16="http://schemas.microsoft.com/office/drawing/2014/main" id="{82944411-9799-A753-1C33-EB25535F22E5}"/>
              </a:ext>
            </a:extLst>
          </p:cNvPr>
          <p:cNvSpPr txBox="1">
            <a:spLocks/>
          </p:cNvSpPr>
          <p:nvPr/>
        </p:nvSpPr>
        <p:spPr>
          <a:xfrm>
            <a:off x="8119712"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solidFill>
                  <a:schemeClr val="tx2"/>
                </a:solidFill>
                <a:latin typeface="+mj-lt"/>
                <a:cs typeface="Avenir Next World Medium" panose="020B0503020202020204" pitchFamily="34" charset="0"/>
              </a:rPr>
              <a:t>5</a:t>
            </a:r>
          </a:p>
        </p:txBody>
      </p:sp>
      <p:sp>
        <p:nvSpPr>
          <p:cNvPr id="43" name="Content Placeholder 7">
            <a:extLst>
              <a:ext uri="{FF2B5EF4-FFF2-40B4-BE49-F238E27FC236}">
                <a16:creationId xmlns:a16="http://schemas.microsoft.com/office/drawing/2014/main" id="{B27A3A7D-AB7C-8906-2399-AA7FF08CC984}"/>
              </a:ext>
            </a:extLst>
          </p:cNvPr>
          <p:cNvSpPr txBox="1">
            <a:spLocks/>
          </p:cNvSpPr>
          <p:nvPr/>
        </p:nvSpPr>
        <p:spPr>
          <a:xfrm>
            <a:off x="10035140" y="1359470"/>
            <a:ext cx="1737360" cy="594361"/>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4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4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4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2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solidFill>
                  <a:schemeClr val="tx2"/>
                </a:solidFill>
                <a:latin typeface="+mj-lt"/>
                <a:cs typeface="Avenir Next World Medium" panose="020B0503020202020204" pitchFamily="34" charset="0"/>
              </a:rPr>
              <a:t>6</a:t>
            </a:r>
          </a:p>
        </p:txBody>
      </p:sp>
      <p:sp>
        <p:nvSpPr>
          <p:cNvPr id="44" name="Footer Placeholder 4">
            <a:extLst>
              <a:ext uri="{FF2B5EF4-FFF2-40B4-BE49-F238E27FC236}">
                <a16:creationId xmlns:a16="http://schemas.microsoft.com/office/drawing/2014/main" id="{C3450476-49DA-3373-0B49-EC6A90121D51}"/>
              </a:ext>
            </a:extLst>
          </p:cNvPr>
          <p:cNvSpPr>
            <a:spLocks noGrp="1"/>
          </p:cNvSpPr>
          <p:nvPr>
            <p:ph type="ftr" sz="quarter" idx="11"/>
          </p:nvPr>
        </p:nvSpPr>
        <p:spPr>
          <a:xfrm>
            <a:off x="6286500" y="6396322"/>
            <a:ext cx="4343400" cy="461678"/>
          </a:xfrm>
        </p:spPr>
        <p:txBody>
          <a:bodyPr/>
          <a:lstStyle/>
          <a:p>
            <a:r>
              <a:rPr lang="en-US"/>
              <a:t>Distributor Compliance Presentation </a:t>
            </a:r>
          </a:p>
        </p:txBody>
      </p:sp>
    </p:spTree>
    <p:extLst>
      <p:ext uri="{BB962C8B-B14F-4D97-AF65-F5344CB8AC3E}">
        <p14:creationId xmlns:p14="http://schemas.microsoft.com/office/powerpoint/2010/main" val="16265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9D058B-C9EB-9D5F-0D11-9A852735596E}"/>
              </a:ext>
            </a:extLst>
          </p:cNvPr>
          <p:cNvSpPr/>
          <p:nvPr/>
        </p:nvSpPr>
        <p:spPr>
          <a:xfrm>
            <a:off x="381000" y="1682215"/>
            <a:ext cx="3854919" cy="38360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84C08F81-18CC-F8B4-6FA4-32E183BB9A8D}"/>
              </a:ext>
            </a:extLst>
          </p:cNvPr>
          <p:cNvSpPr/>
          <p:nvPr/>
        </p:nvSpPr>
        <p:spPr>
          <a:xfrm>
            <a:off x="4399068" y="1682215"/>
            <a:ext cx="3720164" cy="38360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4" name="Text Placeholder 13">
            <a:extLst>
              <a:ext uri="{FF2B5EF4-FFF2-40B4-BE49-F238E27FC236}">
                <a16:creationId xmlns:a16="http://schemas.microsoft.com/office/drawing/2014/main" id="{DFE971F7-A82C-4624-9BDE-B6C8E802A535}"/>
              </a:ext>
            </a:extLst>
          </p:cNvPr>
          <p:cNvSpPr>
            <a:spLocks noGrp="1"/>
          </p:cNvSpPr>
          <p:nvPr>
            <p:ph idx="1"/>
          </p:nvPr>
        </p:nvSpPr>
        <p:spPr>
          <a:xfrm>
            <a:off x="655319" y="1968632"/>
            <a:ext cx="3282697" cy="2580640"/>
          </a:xfrm>
        </p:spPr>
        <p:txBody>
          <a:bodyPr>
            <a:noAutofit/>
          </a:bodyPr>
          <a:lstStyle/>
          <a:p>
            <a:pPr defTabSz="761970" eaLnBrk="0" fontAlgn="base" hangingPunct="0">
              <a:lnSpc>
                <a:spcPct val="120000"/>
              </a:lnSpc>
              <a:spcBef>
                <a:spcPct val="0"/>
              </a:spcBef>
              <a:spcAft>
                <a:spcPts val="600"/>
              </a:spcAft>
            </a:pPr>
            <a:r>
              <a:rPr lang="en-US" altLang="en-US"/>
              <a:t>The responsibilities of the role are as follows:</a:t>
            </a:r>
          </a:p>
          <a:p>
            <a:pPr marL="575283" lvl="1" indent="-285739" defTabSz="761970" eaLnBrk="0" fontAlgn="base" hangingPunct="0">
              <a:lnSpc>
                <a:spcPct val="100000"/>
              </a:lnSpc>
              <a:spcBef>
                <a:spcPct val="0"/>
              </a:spcBef>
              <a:spcAft>
                <a:spcPts val="600"/>
              </a:spcAft>
              <a:buClr>
                <a:schemeClr val="tx1"/>
              </a:buClr>
              <a:buSzPct val="100000"/>
              <a:buFont typeface="Arial" panose="020B0604020202020204" pitchFamily="34" charset="0"/>
              <a:buChar char="•"/>
            </a:pPr>
            <a:r>
              <a:rPr lang="en-US" altLang="en-US"/>
              <a:t>Implement and oversight of compliance obligations</a:t>
            </a:r>
          </a:p>
          <a:p>
            <a:pPr marL="575283" lvl="1" indent="-285739" defTabSz="761970" eaLnBrk="0" fontAlgn="base" hangingPunct="0">
              <a:lnSpc>
                <a:spcPct val="100000"/>
              </a:lnSpc>
              <a:spcBef>
                <a:spcPct val="0"/>
              </a:spcBef>
              <a:spcAft>
                <a:spcPts val="600"/>
              </a:spcAft>
              <a:buClr>
                <a:schemeClr val="tx1"/>
              </a:buClr>
              <a:buSzPct val="100000"/>
              <a:buFont typeface="Arial" panose="020B0604020202020204" pitchFamily="34" charset="0"/>
              <a:buChar char="•"/>
            </a:pPr>
            <a:r>
              <a:rPr lang="en-US" altLang="en-US"/>
              <a:t>Point of contact to internal employees and MiniMed </a:t>
            </a:r>
          </a:p>
          <a:p>
            <a:pPr marL="575283" lvl="1" indent="-285739" defTabSz="761970" eaLnBrk="0" fontAlgn="base" hangingPunct="0">
              <a:lnSpc>
                <a:spcPct val="100000"/>
              </a:lnSpc>
              <a:spcBef>
                <a:spcPct val="0"/>
              </a:spcBef>
              <a:spcAft>
                <a:spcPts val="600"/>
              </a:spcAft>
              <a:buClr>
                <a:schemeClr val="tx1"/>
              </a:buClr>
              <a:buSzPct val="100000"/>
              <a:buFont typeface="Arial" panose="020B0604020202020204" pitchFamily="34" charset="0"/>
              <a:buChar char="•"/>
            </a:pPr>
            <a:r>
              <a:rPr lang="en-US" altLang="en-US"/>
              <a:t>This role may be in addition to other responsibilities (For example: Legal Counsel; HR or Finance Manager)</a:t>
            </a:r>
          </a:p>
          <a:p>
            <a:pPr marL="575283" lvl="1" indent="-285739" defTabSz="761970" eaLnBrk="0" fontAlgn="base" hangingPunct="0">
              <a:lnSpc>
                <a:spcPct val="100000"/>
              </a:lnSpc>
              <a:spcBef>
                <a:spcPct val="0"/>
              </a:spcBef>
              <a:spcAft>
                <a:spcPts val="600"/>
              </a:spcAft>
              <a:buClr>
                <a:schemeClr val="tx1"/>
              </a:buClr>
              <a:buSzPct val="100000"/>
              <a:buFont typeface="Arial" panose="020B0604020202020204" pitchFamily="34" charset="0"/>
              <a:buChar char="•"/>
            </a:pPr>
            <a:r>
              <a:rPr lang="en-GB" altLang="en-US"/>
              <a:t>Ensure appropriate seniority</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idx="13"/>
          </p:nvPr>
        </p:nvSpPr>
        <p:spPr>
          <a:xfrm>
            <a:off x="4664325" y="1968631"/>
            <a:ext cx="3151390" cy="3241643"/>
          </a:xfrm>
        </p:spPr>
        <p:txBody>
          <a:bodyPr>
            <a:noAutofit/>
          </a:bodyPr>
          <a:lstStyle/>
          <a:p>
            <a:pPr marL="285739" marR="0" lvl="0" indent="-285739"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Has your distributor designated a senior person to serve as its Responsible Compliance Leader?</a:t>
            </a:r>
          </a:p>
          <a:p>
            <a:pPr marL="285739" marR="0" lvl="0" indent="-285739"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Is this person familiar with the compliance and quality obligations per the agreement? </a:t>
            </a:r>
          </a:p>
          <a:p>
            <a:pPr marL="285739" marR="0" lvl="0" indent="-285739"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Does this person keep updated on compliance requirements changes? </a:t>
            </a:r>
          </a:p>
          <a:p>
            <a:pPr>
              <a:lnSpc>
                <a:spcPct val="100000"/>
              </a:lnSpc>
              <a:spcAft>
                <a:spcPts val="600"/>
              </a:spcAft>
            </a:pPr>
            <a:endParaRPr lang="en-US"/>
          </a:p>
        </p:txBody>
      </p:sp>
      <p:sp>
        <p:nvSpPr>
          <p:cNvPr id="10" name="Text Placeholder 9">
            <a:extLst>
              <a:ext uri="{FF2B5EF4-FFF2-40B4-BE49-F238E27FC236}">
                <a16:creationId xmlns:a16="http://schemas.microsoft.com/office/drawing/2014/main" id="{144E85CB-DDB4-5386-5244-7371F0301C32}"/>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1E206D25-0864-6A2A-24E3-8DC5A99870EA}"/>
              </a:ext>
            </a:extLst>
          </p:cNvPr>
          <p:cNvSpPr>
            <a:spLocks noGrp="1"/>
          </p:cNvSpPr>
          <p:nvPr>
            <p:ph type="body" sz="quarter" idx="33"/>
          </p:nvPr>
        </p:nvSpPr>
        <p:spPr>
          <a:xfrm>
            <a:off x="4399067" y="1182503"/>
            <a:ext cx="3557016" cy="499712"/>
          </a:xfrm>
        </p:spPr>
        <p:txBody>
          <a:bodyPr/>
          <a:lstStyle/>
          <a:p>
            <a:r>
              <a:rPr lang="en-US" sz="2400"/>
              <a:t>Points to Consider</a:t>
            </a:r>
          </a:p>
        </p:txBody>
      </p:sp>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p:txBody>
          <a:bodyPr wrap="square" anchor="t">
            <a:noAutofit/>
          </a:bodyPr>
          <a:lstStyle/>
          <a:p>
            <a:r>
              <a:rPr lang="en-US"/>
              <a:t>Responsible Compliance Leader</a:t>
            </a:r>
          </a:p>
        </p:txBody>
      </p:sp>
      <p:sp>
        <p:nvSpPr>
          <p:cNvPr id="22" name="Slide Number Placeholder 1">
            <a:extLst>
              <a:ext uri="{FF2B5EF4-FFF2-40B4-BE49-F238E27FC236}">
                <a16:creationId xmlns:a16="http://schemas.microsoft.com/office/drawing/2014/main" id="{C8C4E0C8-4EDC-B4AC-B80E-95EC897B5733}"/>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6</a:t>
            </a:fld>
            <a:endParaRPr lang="en-US"/>
          </a:p>
        </p:txBody>
      </p:sp>
    </p:spTree>
    <p:extLst>
      <p:ext uri="{BB962C8B-B14F-4D97-AF65-F5344CB8AC3E}">
        <p14:creationId xmlns:p14="http://schemas.microsoft.com/office/powerpoint/2010/main" val="13563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B288-9FE1-282B-21D1-0244BF295EE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D42432C-04A7-D446-FB35-16399F7D708D}"/>
              </a:ext>
            </a:extLst>
          </p:cNvPr>
          <p:cNvSpPr/>
          <p:nvPr/>
        </p:nvSpPr>
        <p:spPr>
          <a:xfrm>
            <a:off x="381000" y="1682215"/>
            <a:ext cx="3936490"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84C99F3E-301E-CDBD-7D4F-88307F32D161}"/>
              </a:ext>
            </a:extLst>
          </p:cNvPr>
          <p:cNvSpPr/>
          <p:nvPr/>
        </p:nvSpPr>
        <p:spPr>
          <a:xfrm>
            <a:off x="4485369" y="1682215"/>
            <a:ext cx="3663455"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1EF156EB-5DE7-3C42-1BD4-2B9F5B29AC3B}"/>
              </a:ext>
            </a:extLst>
          </p:cNvPr>
          <p:cNvSpPr>
            <a:spLocks noGrp="1"/>
          </p:cNvSpPr>
          <p:nvPr>
            <p:ph type="title"/>
          </p:nvPr>
        </p:nvSpPr>
        <p:spPr/>
        <p:txBody>
          <a:bodyPr wrap="square" anchor="t">
            <a:noAutofit/>
          </a:bodyPr>
          <a:lstStyle/>
          <a:p>
            <a:r>
              <a:rPr lang="en-US"/>
              <a:t>Compliance Policy</a:t>
            </a:r>
          </a:p>
        </p:txBody>
      </p:sp>
      <p:sp>
        <p:nvSpPr>
          <p:cNvPr id="14" name="Text Placeholder 13">
            <a:extLst>
              <a:ext uri="{FF2B5EF4-FFF2-40B4-BE49-F238E27FC236}">
                <a16:creationId xmlns:a16="http://schemas.microsoft.com/office/drawing/2014/main" id="{14FFCE1E-50C0-0B59-3AE8-1B9362FFF621}"/>
              </a:ext>
            </a:extLst>
          </p:cNvPr>
          <p:cNvSpPr>
            <a:spLocks noGrp="1"/>
          </p:cNvSpPr>
          <p:nvPr>
            <p:ph idx="1"/>
          </p:nvPr>
        </p:nvSpPr>
        <p:spPr>
          <a:xfrm>
            <a:off x="655319" y="1968632"/>
            <a:ext cx="3425793" cy="2580640"/>
          </a:xfrm>
        </p:spPr>
        <p:txBody>
          <a:bodyPr>
            <a:noAutofit/>
          </a:bodyPr>
          <a:lstStyle/>
          <a:p>
            <a:pPr marL="285739" indent="-285739" defTabSz="761970" eaLnBrk="0" fontAlgn="base" hangingPunct="0">
              <a:lnSpc>
                <a:spcPct val="100000"/>
              </a:lnSpc>
              <a:spcBef>
                <a:spcPct val="0"/>
              </a:spcBef>
              <a:spcAft>
                <a:spcPct val="0"/>
              </a:spcAft>
              <a:buFont typeface="Arial" panose="020B0604020202020204" pitchFamily="34" charset="0"/>
              <a:buChar char="•"/>
            </a:pPr>
            <a:r>
              <a:rPr lang="en-US" altLang="en-US">
                <a:ea typeface="Calibri" panose="020F0502020204030204" pitchFamily="34" charset="0"/>
                <a:cs typeface="Arial" panose="020B0604020202020204" pitchFamily="34" charset="0"/>
              </a:rPr>
              <a:t>Written and communicated to employees</a:t>
            </a:r>
          </a:p>
          <a:p>
            <a:pPr marL="285739" indent="-285739" defTabSz="761970" eaLnBrk="0" fontAlgn="base" hangingPunct="0">
              <a:lnSpc>
                <a:spcPct val="100000"/>
              </a:lnSpc>
              <a:spcBef>
                <a:spcPct val="0"/>
              </a:spcBef>
              <a:spcAft>
                <a:spcPct val="0"/>
              </a:spcAft>
              <a:buFont typeface="Arial" panose="020B0604020202020204" pitchFamily="34" charset="0"/>
              <a:buChar char="•"/>
            </a:pPr>
            <a:r>
              <a:rPr lang="en-US" altLang="en-US">
                <a:ea typeface="Calibri" panose="020F0502020204030204" pitchFamily="34" charset="0"/>
                <a:cs typeface="Arial" panose="020B0604020202020204" pitchFamily="34" charset="0"/>
              </a:rPr>
              <a:t>It must cover the following areas: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Meals and hospitality</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Donations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Consulting agreements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Healthcare Professional education</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Tenders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Samples and free goods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Gifts</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Conflicts of interest</a:t>
            </a:r>
          </a:p>
          <a:p>
            <a:pPr marL="742768" lvl="1" indent="-285739" defTabSz="761970" eaLnBrk="0" fontAlgn="base" hangingPunct="0">
              <a:lnSpc>
                <a:spcPct val="100000"/>
              </a:lnSpc>
              <a:spcBef>
                <a:spcPct val="0"/>
              </a:spcBef>
              <a:spcAft>
                <a:spcPct val="0"/>
              </a:spcAft>
              <a:buFont typeface="Wingdings" panose="05000000000000000000" pitchFamily="2" charset="2"/>
              <a:buChar char="ü"/>
            </a:pPr>
            <a:r>
              <a:rPr lang="en-US" altLang="en-US">
                <a:ea typeface="Calibri" panose="020F0502020204030204" pitchFamily="34" charset="0"/>
                <a:cs typeface="Arial" panose="020B0604020202020204" pitchFamily="34" charset="0"/>
              </a:rPr>
              <a:t>Use of sub-distributors</a:t>
            </a:r>
          </a:p>
          <a:p>
            <a:pPr marL="285739" indent="-285739" defTabSz="761970" eaLnBrk="0" fontAlgn="base" hangingPunct="0">
              <a:lnSpc>
                <a:spcPct val="100000"/>
              </a:lnSpc>
              <a:spcBef>
                <a:spcPct val="0"/>
              </a:spcBef>
              <a:spcAft>
                <a:spcPct val="0"/>
              </a:spcAft>
              <a:buFont typeface="Arial" panose="020B0604020202020204" pitchFamily="34" charset="0"/>
              <a:buChar char="•"/>
            </a:pPr>
            <a:r>
              <a:rPr lang="en-US" altLang="en-US">
                <a:ea typeface="Calibri" panose="020F0502020204030204" pitchFamily="34" charset="0"/>
                <a:cs typeface="Arial" panose="020B0604020202020204" pitchFamily="34" charset="0"/>
              </a:rPr>
              <a:t>International or local industry  codes to be observed</a:t>
            </a:r>
            <a:endParaRPr lang="en-US" sz="1800">
              <a:latin typeface="Effra"/>
              <a:cs typeface="Effra"/>
            </a:endParaRPr>
          </a:p>
        </p:txBody>
      </p:sp>
      <p:sp>
        <p:nvSpPr>
          <p:cNvPr id="19" name="Content Placeholder 18">
            <a:extLst>
              <a:ext uri="{FF2B5EF4-FFF2-40B4-BE49-F238E27FC236}">
                <a16:creationId xmlns:a16="http://schemas.microsoft.com/office/drawing/2014/main" id="{42769F72-9FAF-F92C-2ADF-3E6BFB6F9D2D}"/>
              </a:ext>
            </a:extLst>
          </p:cNvPr>
          <p:cNvSpPr>
            <a:spLocks noGrp="1"/>
          </p:cNvSpPr>
          <p:nvPr>
            <p:ph idx="13"/>
          </p:nvPr>
        </p:nvSpPr>
        <p:spPr>
          <a:xfrm>
            <a:off x="4750627" y="1968632"/>
            <a:ext cx="3016958" cy="2580640"/>
          </a:xfrm>
        </p:spPr>
        <p:txBody>
          <a:bodyPr>
            <a:noAutofit/>
          </a:bodyPr>
          <a:lstStyle/>
          <a:p>
            <a:pPr marL="285739" indent="-285739">
              <a:lnSpc>
                <a:spcPct val="100000"/>
              </a:lnSpc>
              <a:buFont typeface="Arial" panose="020B0604020202020204" pitchFamily="34" charset="0"/>
              <a:buChar char="•"/>
            </a:pPr>
            <a:r>
              <a:rPr lang="en-US">
                <a:cs typeface="Arial" panose="020B0604020202020204" pitchFamily="34" charset="0"/>
              </a:rPr>
              <a:t>Has your distributor adopted a Code of Conduct, either the model Code provided in our website, or a substantially equivalent one?</a:t>
            </a:r>
          </a:p>
          <a:p>
            <a:pPr marL="285739" indent="-285739">
              <a:lnSpc>
                <a:spcPct val="100000"/>
              </a:lnSpc>
              <a:buFont typeface="Arial" panose="020B0604020202020204" pitchFamily="34" charset="0"/>
              <a:buChar char="•"/>
            </a:pPr>
            <a:r>
              <a:rPr lang="en-US">
                <a:cs typeface="Arial" panose="020B0604020202020204" pitchFamily="34" charset="0"/>
              </a:rPr>
              <a:t>Has the code, and its limits and rules been  communicated to the distributor´s employees and agents who sell MiniMed products?</a:t>
            </a:r>
            <a:endParaRPr lang="en-US">
              <a:latin typeface="Effra"/>
              <a:cs typeface="Effra"/>
            </a:endParaRPr>
          </a:p>
        </p:txBody>
      </p:sp>
      <p:sp>
        <p:nvSpPr>
          <p:cNvPr id="10" name="Text Placeholder 9">
            <a:extLst>
              <a:ext uri="{FF2B5EF4-FFF2-40B4-BE49-F238E27FC236}">
                <a16:creationId xmlns:a16="http://schemas.microsoft.com/office/drawing/2014/main" id="{74ACA0D2-4680-98F8-E4C9-2AD3ED54B06A}"/>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11A7073C-8F20-AE73-778B-62D32D7D0DCE}"/>
              </a:ext>
            </a:extLst>
          </p:cNvPr>
          <p:cNvSpPr>
            <a:spLocks noGrp="1"/>
          </p:cNvSpPr>
          <p:nvPr>
            <p:ph type="body" sz="quarter" idx="33"/>
          </p:nvPr>
        </p:nvSpPr>
        <p:spPr>
          <a:xfrm>
            <a:off x="4485370"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5F53B0D5-880D-D1BA-7A6E-AA13A52F33BF}"/>
              </a:ext>
            </a:extLst>
          </p:cNvPr>
          <p:cNvSpPr/>
          <p:nvPr/>
        </p:nvSpPr>
        <p:spPr>
          <a:xfrm>
            <a:off x="8316705" y="1682215"/>
            <a:ext cx="3441033"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EED472A5-F323-31F6-9E9E-F2ECDAF795B5}"/>
              </a:ext>
            </a:extLst>
          </p:cNvPr>
          <p:cNvSpPr txBox="1">
            <a:spLocks/>
          </p:cNvSpPr>
          <p:nvPr/>
        </p:nvSpPr>
        <p:spPr>
          <a:xfrm>
            <a:off x="8581962" y="1968632"/>
            <a:ext cx="2742639"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a:lnSpc>
                <a:spcPct val="100000"/>
              </a:lnSpc>
              <a:buFont typeface="Arial" panose="020B0604020202020204" pitchFamily="34" charset="0"/>
              <a:buChar char="•"/>
            </a:pPr>
            <a:r>
              <a:rPr lang="en-US">
                <a:cs typeface="Arial"/>
              </a:rPr>
              <a:t>Sample Code of Conduct</a:t>
            </a:r>
          </a:p>
          <a:p>
            <a:pPr marL="285115" indent="-285115">
              <a:lnSpc>
                <a:spcPct val="100000"/>
              </a:lnSpc>
              <a:buFont typeface="Arial" panose="020B0604020202020204" pitchFamily="34" charset="0"/>
              <a:buChar char="•"/>
            </a:pPr>
            <a:r>
              <a:rPr lang="en-US">
                <a:cs typeface="Arial"/>
              </a:rPr>
              <a:t>Do´s and Don’ts</a:t>
            </a:r>
          </a:p>
          <a:p>
            <a:pPr marL="285115" indent="-285115">
              <a:lnSpc>
                <a:spcPct val="100000"/>
              </a:lnSpc>
              <a:buFont typeface="Arial" panose="020B0604020202020204" pitchFamily="34" charset="0"/>
              <a:buChar char="•"/>
            </a:pPr>
            <a:r>
              <a:rPr lang="en-US">
                <a:cs typeface="Arial"/>
              </a:rPr>
              <a:t>Distributor Employee Training Attendance Form</a:t>
            </a:r>
          </a:p>
          <a:p>
            <a:pPr>
              <a:lnSpc>
                <a:spcPct val="100000"/>
              </a:lnSpc>
            </a:pPr>
            <a:endParaRPr lang="en-US">
              <a:cs typeface="Arial" panose="020B0604020202020204" pitchFamily="34" charset="0"/>
            </a:endParaRPr>
          </a:p>
          <a:p>
            <a:pPr>
              <a:lnSpc>
                <a:spcPct val="100000"/>
              </a:lnSpc>
            </a:pPr>
            <a:r>
              <a:rPr lang="en-US">
                <a:cs typeface="Arial"/>
              </a:rPr>
              <a:t>     Access them all </a:t>
            </a:r>
            <a:r>
              <a:rPr lang="en-US">
                <a:cs typeface="Arial"/>
                <a:hlinkClick r:id="rId2"/>
              </a:rPr>
              <a:t>here</a:t>
            </a:r>
            <a:r>
              <a:rPr lang="en-US">
                <a:cs typeface="Arial"/>
              </a:rPr>
              <a:t>.</a:t>
            </a:r>
          </a:p>
        </p:txBody>
      </p:sp>
      <p:sp>
        <p:nvSpPr>
          <p:cNvPr id="6" name="Text Placeholder 11">
            <a:extLst>
              <a:ext uri="{FF2B5EF4-FFF2-40B4-BE49-F238E27FC236}">
                <a16:creationId xmlns:a16="http://schemas.microsoft.com/office/drawing/2014/main" id="{63A9E551-E122-45AA-72D0-2F06B4C9819B}"/>
              </a:ext>
            </a:extLst>
          </p:cNvPr>
          <p:cNvSpPr txBox="1">
            <a:spLocks/>
          </p:cNvSpPr>
          <p:nvPr/>
        </p:nvSpPr>
        <p:spPr>
          <a:xfrm>
            <a:off x="8316705"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7" name="Slide Number Placeholder 1">
            <a:extLst>
              <a:ext uri="{FF2B5EF4-FFF2-40B4-BE49-F238E27FC236}">
                <a16:creationId xmlns:a16="http://schemas.microsoft.com/office/drawing/2014/main" id="{3924ABCD-99AD-0C6B-C5CE-5E50D528D486}"/>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7</a:t>
            </a:fld>
            <a:endParaRPr lang="en-US"/>
          </a:p>
        </p:txBody>
      </p:sp>
    </p:spTree>
    <p:extLst>
      <p:ext uri="{BB962C8B-B14F-4D97-AF65-F5344CB8AC3E}">
        <p14:creationId xmlns:p14="http://schemas.microsoft.com/office/powerpoint/2010/main" val="138614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72AC-D852-1FC9-D885-BE81317A2D6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8D9AC4BD-CFCB-264B-669A-04358EE585F7}"/>
              </a:ext>
            </a:extLst>
          </p:cNvPr>
          <p:cNvSpPr/>
          <p:nvPr/>
        </p:nvSpPr>
        <p:spPr>
          <a:xfrm>
            <a:off x="381001" y="1682215"/>
            <a:ext cx="3447532"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603B2894-1AB7-611B-DE07-6A637F6B19BB}"/>
              </a:ext>
            </a:extLst>
          </p:cNvPr>
          <p:cNvSpPr/>
          <p:nvPr/>
        </p:nvSpPr>
        <p:spPr>
          <a:xfrm>
            <a:off x="3996413" y="1682215"/>
            <a:ext cx="4180808"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CEB0D9D8-6278-65F2-5BEA-38FCE0861ED6}"/>
              </a:ext>
            </a:extLst>
          </p:cNvPr>
          <p:cNvSpPr>
            <a:spLocks noGrp="1"/>
          </p:cNvSpPr>
          <p:nvPr>
            <p:ph type="title"/>
          </p:nvPr>
        </p:nvSpPr>
        <p:spPr/>
        <p:txBody>
          <a:bodyPr wrap="square" anchor="t">
            <a:noAutofit/>
          </a:bodyPr>
          <a:lstStyle/>
          <a:p>
            <a:r>
              <a:rPr lang="en-US"/>
              <a:t>Compliance Training</a:t>
            </a:r>
          </a:p>
        </p:txBody>
      </p:sp>
      <p:sp>
        <p:nvSpPr>
          <p:cNvPr id="14" name="Text Placeholder 13">
            <a:extLst>
              <a:ext uri="{FF2B5EF4-FFF2-40B4-BE49-F238E27FC236}">
                <a16:creationId xmlns:a16="http://schemas.microsoft.com/office/drawing/2014/main" id="{A60C714D-58FA-01F1-8C06-7DD97D985021}"/>
              </a:ext>
            </a:extLst>
          </p:cNvPr>
          <p:cNvSpPr>
            <a:spLocks noGrp="1"/>
          </p:cNvSpPr>
          <p:nvPr>
            <p:ph idx="1"/>
          </p:nvPr>
        </p:nvSpPr>
        <p:spPr>
          <a:xfrm>
            <a:off x="655319" y="1968632"/>
            <a:ext cx="2907957" cy="2580640"/>
          </a:xfrm>
        </p:spPr>
        <p:txBody>
          <a:bodyPr>
            <a:noAutofit/>
          </a:bodyPr>
          <a:lstStyle/>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Training by MiniMed or its designated association, or training organized by distributor</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MiniMed can facilitate access to Compliance training resources</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Content provided by MiniMed or its designated association in its discretion, or  equivalent</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Maintain records and copies of the content of training.</a:t>
            </a:r>
          </a:p>
        </p:txBody>
      </p:sp>
      <p:sp>
        <p:nvSpPr>
          <p:cNvPr id="19" name="Content Placeholder 18">
            <a:extLst>
              <a:ext uri="{FF2B5EF4-FFF2-40B4-BE49-F238E27FC236}">
                <a16:creationId xmlns:a16="http://schemas.microsoft.com/office/drawing/2014/main" id="{D87D5CD7-B4B4-AEDC-E5D9-CA231F72F548}"/>
              </a:ext>
            </a:extLst>
          </p:cNvPr>
          <p:cNvSpPr>
            <a:spLocks noGrp="1"/>
          </p:cNvSpPr>
          <p:nvPr>
            <p:ph idx="13"/>
          </p:nvPr>
        </p:nvSpPr>
        <p:spPr>
          <a:xfrm>
            <a:off x="4261670" y="1968632"/>
            <a:ext cx="3453540" cy="2580640"/>
          </a:xfrm>
        </p:spPr>
        <p:txBody>
          <a:bodyPr>
            <a:noAutofit/>
          </a:bodyPr>
          <a:lstStyle/>
          <a:p>
            <a:pPr marL="285739" indent="-285739">
              <a:lnSpc>
                <a:spcPct val="100000"/>
              </a:lnSpc>
              <a:spcAft>
                <a:spcPts val="600"/>
              </a:spcAft>
              <a:buFont typeface="Arial" panose="020B0604020202020204" pitchFamily="34" charset="0"/>
              <a:buChar char="•"/>
            </a:pPr>
            <a:r>
              <a:rPr lang="en-US">
                <a:cs typeface="Arial" panose="020B0604020202020204" pitchFamily="34" charset="0"/>
              </a:rPr>
              <a:t>Has your distributor´s compliance leader attended any compliance training organized by MiniMed? </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Has your distributor provided compliance training to its employees and sub distributors?</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Is the content of the training provided that of MiniMed or similar?</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maintain written records of which employees or sub-distributors have been trained and when they were trained?</a:t>
            </a:r>
          </a:p>
        </p:txBody>
      </p:sp>
      <p:sp>
        <p:nvSpPr>
          <p:cNvPr id="10" name="Text Placeholder 9">
            <a:extLst>
              <a:ext uri="{FF2B5EF4-FFF2-40B4-BE49-F238E27FC236}">
                <a16:creationId xmlns:a16="http://schemas.microsoft.com/office/drawing/2014/main" id="{FF67A27E-4E97-E32D-BD27-4701047706FA}"/>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0594318A-56E7-F111-29D0-7CDFD0D70E8A}"/>
              </a:ext>
            </a:extLst>
          </p:cNvPr>
          <p:cNvSpPr>
            <a:spLocks noGrp="1"/>
          </p:cNvSpPr>
          <p:nvPr>
            <p:ph type="body" sz="quarter" idx="33"/>
          </p:nvPr>
        </p:nvSpPr>
        <p:spPr>
          <a:xfrm>
            <a:off x="3996413"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93FBBA6E-1342-6913-CC0F-A086D0E65252}"/>
              </a:ext>
            </a:extLst>
          </p:cNvPr>
          <p:cNvSpPr/>
          <p:nvPr/>
        </p:nvSpPr>
        <p:spPr>
          <a:xfrm>
            <a:off x="8345101" y="1682215"/>
            <a:ext cx="3441033"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C0A8DE4D-0177-A165-F77B-1047928E0127}"/>
              </a:ext>
            </a:extLst>
          </p:cNvPr>
          <p:cNvSpPr txBox="1">
            <a:spLocks/>
          </p:cNvSpPr>
          <p:nvPr/>
        </p:nvSpPr>
        <p:spPr>
          <a:xfrm>
            <a:off x="8610358" y="1968632"/>
            <a:ext cx="2742639"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115" indent="-285115">
              <a:lnSpc>
                <a:spcPct val="100000"/>
              </a:lnSpc>
              <a:buFont typeface="Arial" panose="020B0604020202020204" pitchFamily="34" charset="0"/>
              <a:buChar char="•"/>
            </a:pPr>
            <a:r>
              <a:rPr lang="en-US">
                <a:cs typeface="Arial"/>
              </a:rPr>
              <a:t>Do´s and Don’ts</a:t>
            </a:r>
          </a:p>
          <a:p>
            <a:pPr marL="285115" indent="-285115">
              <a:lnSpc>
                <a:spcPct val="100000"/>
              </a:lnSpc>
              <a:buFont typeface="Arial" panose="020B0604020202020204" pitchFamily="34" charset="0"/>
              <a:buChar char="•"/>
            </a:pPr>
            <a:r>
              <a:rPr lang="en-US">
                <a:cs typeface="Arial"/>
              </a:rPr>
              <a:t>Distributor Employee Training Attendance Form</a:t>
            </a:r>
          </a:p>
          <a:p>
            <a:pPr>
              <a:lnSpc>
                <a:spcPct val="100000"/>
              </a:lnSpc>
            </a:pPr>
            <a:r>
              <a:rPr lang="en-US">
                <a:cs typeface="Arial"/>
              </a:rPr>
              <a:t>      Access them all </a:t>
            </a:r>
            <a:r>
              <a:rPr lang="en-US">
                <a:cs typeface="Arial"/>
                <a:hlinkClick r:id="rId2"/>
              </a:rPr>
              <a:t>here</a:t>
            </a:r>
            <a:r>
              <a:rPr lang="en-US">
                <a:cs typeface="Arial"/>
              </a:rPr>
              <a:t>.</a:t>
            </a:r>
          </a:p>
          <a:p>
            <a:pPr>
              <a:lnSpc>
                <a:spcPct val="100000"/>
              </a:lnSpc>
            </a:pPr>
            <a:endParaRPr lang="en-US"/>
          </a:p>
        </p:txBody>
      </p:sp>
      <p:sp>
        <p:nvSpPr>
          <p:cNvPr id="6" name="Text Placeholder 11">
            <a:extLst>
              <a:ext uri="{FF2B5EF4-FFF2-40B4-BE49-F238E27FC236}">
                <a16:creationId xmlns:a16="http://schemas.microsoft.com/office/drawing/2014/main" id="{47E29EBD-674A-2AE3-2526-D030E0A0A572}"/>
              </a:ext>
            </a:extLst>
          </p:cNvPr>
          <p:cNvSpPr txBox="1">
            <a:spLocks/>
          </p:cNvSpPr>
          <p:nvPr/>
        </p:nvSpPr>
        <p:spPr>
          <a:xfrm>
            <a:off x="8345101"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8" name="Slide Number Placeholder 1">
            <a:extLst>
              <a:ext uri="{FF2B5EF4-FFF2-40B4-BE49-F238E27FC236}">
                <a16:creationId xmlns:a16="http://schemas.microsoft.com/office/drawing/2014/main" id="{8A5E3626-F483-F397-B601-ADCA308D6E20}"/>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8</a:t>
            </a:fld>
            <a:endParaRPr lang="en-US"/>
          </a:p>
        </p:txBody>
      </p:sp>
    </p:spTree>
    <p:extLst>
      <p:ext uri="{BB962C8B-B14F-4D97-AF65-F5344CB8AC3E}">
        <p14:creationId xmlns:p14="http://schemas.microsoft.com/office/powerpoint/2010/main" val="353270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258B7-BF64-0540-9EA6-EAC3670E7AF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51EEA3C-C8C0-E2E4-E8AF-4B8B367C6A73}"/>
              </a:ext>
            </a:extLst>
          </p:cNvPr>
          <p:cNvSpPr/>
          <p:nvPr/>
        </p:nvSpPr>
        <p:spPr>
          <a:xfrm>
            <a:off x="381001" y="1682215"/>
            <a:ext cx="3379035"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5" name="Rectangle 14">
            <a:extLst>
              <a:ext uri="{FF2B5EF4-FFF2-40B4-BE49-F238E27FC236}">
                <a16:creationId xmlns:a16="http://schemas.microsoft.com/office/drawing/2014/main" id="{F55912A2-92DD-EE66-55F6-4B56B8148486}"/>
              </a:ext>
            </a:extLst>
          </p:cNvPr>
          <p:cNvSpPr/>
          <p:nvPr/>
        </p:nvSpPr>
        <p:spPr>
          <a:xfrm>
            <a:off x="3944973" y="1682215"/>
            <a:ext cx="4255745"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544AD7F6-5F29-DA75-4AB9-E82AC15BA833}"/>
              </a:ext>
            </a:extLst>
          </p:cNvPr>
          <p:cNvSpPr>
            <a:spLocks noGrp="1"/>
          </p:cNvSpPr>
          <p:nvPr>
            <p:ph type="title"/>
          </p:nvPr>
        </p:nvSpPr>
        <p:spPr/>
        <p:txBody>
          <a:bodyPr wrap="square" anchor="t">
            <a:noAutofit/>
          </a:bodyPr>
          <a:lstStyle/>
          <a:p>
            <a:r>
              <a:rPr lang="en-US"/>
              <a:t>Sub-distributors</a:t>
            </a:r>
          </a:p>
        </p:txBody>
      </p:sp>
      <p:sp>
        <p:nvSpPr>
          <p:cNvPr id="14" name="Text Placeholder 13">
            <a:extLst>
              <a:ext uri="{FF2B5EF4-FFF2-40B4-BE49-F238E27FC236}">
                <a16:creationId xmlns:a16="http://schemas.microsoft.com/office/drawing/2014/main" id="{21F685AA-A7D8-0784-D014-291F47140C7F}"/>
              </a:ext>
            </a:extLst>
          </p:cNvPr>
          <p:cNvSpPr>
            <a:spLocks noGrp="1"/>
          </p:cNvSpPr>
          <p:nvPr>
            <p:ph idx="1"/>
          </p:nvPr>
        </p:nvSpPr>
        <p:spPr>
          <a:xfrm>
            <a:off x="655319" y="1968632"/>
            <a:ext cx="2921834" cy="2580640"/>
          </a:xfrm>
        </p:spPr>
        <p:txBody>
          <a:bodyPr>
            <a:noAutofit/>
          </a:bodyPr>
          <a:lstStyle/>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Provide MiniMed the Notification on Use of Sub-Distributors completed form, if applicable</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Partners should be screened</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Written agreements must include compliance and audit clauses in the same manner and standard as the agreement with MiniMed.</a:t>
            </a:r>
          </a:p>
          <a:p>
            <a:pPr marL="285739" indent="-285739" defTabSz="761970" eaLnBrk="0" fontAlgn="base" hangingPunct="0">
              <a:lnSpc>
                <a:spcPct val="100000"/>
              </a:lnSpc>
              <a:spcBef>
                <a:spcPct val="0"/>
              </a:spcBef>
              <a:spcAft>
                <a:spcPts val="600"/>
              </a:spcAft>
              <a:buFont typeface="Arial" panose="020B0604020202020204" pitchFamily="34" charset="0"/>
              <a:buChar char="•"/>
            </a:pPr>
            <a:r>
              <a:rPr lang="en-US" altLang="en-US">
                <a:ea typeface="Calibri" panose="020F0502020204030204" pitchFamily="34" charset="0"/>
                <a:cs typeface="Arial" panose="020B0604020202020204" pitchFamily="34" charset="0"/>
              </a:rPr>
              <a:t>Share the MiniMed Distributor Code of Conduct</a:t>
            </a:r>
          </a:p>
        </p:txBody>
      </p:sp>
      <p:sp>
        <p:nvSpPr>
          <p:cNvPr id="19" name="Content Placeholder 18">
            <a:extLst>
              <a:ext uri="{FF2B5EF4-FFF2-40B4-BE49-F238E27FC236}">
                <a16:creationId xmlns:a16="http://schemas.microsoft.com/office/drawing/2014/main" id="{AC7AF3D5-9778-93E9-C7CD-33059FF9EBEF}"/>
              </a:ext>
            </a:extLst>
          </p:cNvPr>
          <p:cNvSpPr>
            <a:spLocks noGrp="1"/>
          </p:cNvSpPr>
          <p:nvPr>
            <p:ph idx="13"/>
          </p:nvPr>
        </p:nvSpPr>
        <p:spPr>
          <a:xfrm>
            <a:off x="4210231" y="1968632"/>
            <a:ext cx="3780798" cy="2580640"/>
          </a:xfrm>
        </p:spPr>
        <p:txBody>
          <a:bodyPr>
            <a:noAutofit/>
          </a:bodyPr>
          <a:lstStyle/>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use sub-distributors to sell MiniMed products?</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Did your distributor notify MiniMed?</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conduct due diligence for any sub- distributors to ensure they do not present a corruption risk?  </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require a written agreement?</a:t>
            </a:r>
          </a:p>
          <a:p>
            <a:pPr marL="285739" indent="-285739">
              <a:lnSpc>
                <a:spcPct val="100000"/>
              </a:lnSpc>
              <a:spcAft>
                <a:spcPts val="600"/>
              </a:spcAft>
              <a:buFont typeface="Arial" panose="020B0604020202020204" pitchFamily="34" charset="0"/>
              <a:buChar char="•"/>
            </a:pPr>
            <a:r>
              <a:rPr lang="en-US">
                <a:cs typeface="Arial" panose="020B0604020202020204" pitchFamily="34" charset="0"/>
              </a:rPr>
              <a:t>Does your distributor ensure sub-distributors are complying with all our compliance and quality requirements?</a:t>
            </a:r>
          </a:p>
        </p:txBody>
      </p:sp>
      <p:sp>
        <p:nvSpPr>
          <p:cNvPr id="10" name="Text Placeholder 9">
            <a:extLst>
              <a:ext uri="{FF2B5EF4-FFF2-40B4-BE49-F238E27FC236}">
                <a16:creationId xmlns:a16="http://schemas.microsoft.com/office/drawing/2014/main" id="{1E67F5A1-8D35-4F09-B68B-36CBB7B0B7C5}"/>
              </a:ext>
            </a:extLst>
          </p:cNvPr>
          <p:cNvSpPr>
            <a:spLocks noGrp="1"/>
          </p:cNvSpPr>
          <p:nvPr>
            <p:ph type="body" sz="quarter" idx="32"/>
          </p:nvPr>
        </p:nvSpPr>
        <p:spPr>
          <a:xfrm>
            <a:off x="381000" y="1182503"/>
            <a:ext cx="3557016" cy="499712"/>
          </a:xfrm>
        </p:spPr>
        <p:txBody>
          <a:bodyPr/>
          <a:lstStyle/>
          <a:p>
            <a:r>
              <a:rPr lang="en-US" sz="2400"/>
              <a:t>Key Elements</a:t>
            </a:r>
          </a:p>
        </p:txBody>
      </p:sp>
      <p:sp>
        <p:nvSpPr>
          <p:cNvPr id="12" name="Text Placeholder 11">
            <a:extLst>
              <a:ext uri="{FF2B5EF4-FFF2-40B4-BE49-F238E27FC236}">
                <a16:creationId xmlns:a16="http://schemas.microsoft.com/office/drawing/2014/main" id="{F3999439-BB38-8178-D5AB-47522F0D3917}"/>
              </a:ext>
            </a:extLst>
          </p:cNvPr>
          <p:cNvSpPr>
            <a:spLocks noGrp="1"/>
          </p:cNvSpPr>
          <p:nvPr>
            <p:ph type="body" sz="quarter" idx="33"/>
          </p:nvPr>
        </p:nvSpPr>
        <p:spPr>
          <a:xfrm>
            <a:off x="3944974" y="1182503"/>
            <a:ext cx="3557016" cy="499712"/>
          </a:xfrm>
        </p:spPr>
        <p:txBody>
          <a:bodyPr/>
          <a:lstStyle/>
          <a:p>
            <a:r>
              <a:rPr lang="en-US" sz="2400"/>
              <a:t>Points to Consider</a:t>
            </a:r>
          </a:p>
        </p:txBody>
      </p:sp>
      <p:sp>
        <p:nvSpPr>
          <p:cNvPr id="3" name="Rectangle 2">
            <a:extLst>
              <a:ext uri="{FF2B5EF4-FFF2-40B4-BE49-F238E27FC236}">
                <a16:creationId xmlns:a16="http://schemas.microsoft.com/office/drawing/2014/main" id="{92D139A1-A001-C251-82AA-0AD77865C081}"/>
              </a:ext>
            </a:extLst>
          </p:cNvPr>
          <p:cNvSpPr/>
          <p:nvPr/>
        </p:nvSpPr>
        <p:spPr>
          <a:xfrm>
            <a:off x="8383602" y="1682215"/>
            <a:ext cx="3427397" cy="429360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Content Placeholder 18">
            <a:extLst>
              <a:ext uri="{FF2B5EF4-FFF2-40B4-BE49-F238E27FC236}">
                <a16:creationId xmlns:a16="http://schemas.microsoft.com/office/drawing/2014/main" id="{1E1A5BC7-9505-3069-8E8A-5DC71E48DDC6}"/>
              </a:ext>
            </a:extLst>
          </p:cNvPr>
          <p:cNvSpPr txBox="1">
            <a:spLocks/>
          </p:cNvSpPr>
          <p:nvPr/>
        </p:nvSpPr>
        <p:spPr>
          <a:xfrm>
            <a:off x="8648860" y="1968632"/>
            <a:ext cx="3007334" cy="2580640"/>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600" b="0" i="0" kern="1200">
                <a:solidFill>
                  <a:schemeClr val="tx1"/>
                </a:solidFill>
                <a:latin typeface="+mn-lt"/>
                <a:ea typeface="+mn-ea"/>
                <a:cs typeface="+mn-cs"/>
              </a:defRPr>
            </a:lvl1pPr>
            <a:lvl2pPr marL="171450" indent="-171450" algn="l" defTabSz="914400" rtl="0" eaLnBrk="1" latinLnBrk="0" hangingPunct="1">
              <a:lnSpc>
                <a:spcPct val="90000"/>
              </a:lnSpc>
              <a:spcBef>
                <a:spcPts val="0"/>
              </a:spcBef>
              <a:spcAft>
                <a:spcPts val="1500"/>
              </a:spcAft>
              <a:buClr>
                <a:schemeClr val="tx2"/>
              </a:buClr>
              <a:buSzPct val="80000"/>
              <a:buFont typeface="Avenir Next World" panose="020B0503020202020204" pitchFamily="34" charset="0"/>
              <a:buChar char="•"/>
              <a:tabLst/>
              <a:defRPr sz="16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150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150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150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490" indent="-237490">
              <a:lnSpc>
                <a:spcPct val="100000"/>
              </a:lnSpc>
              <a:spcAft>
                <a:spcPts val="600"/>
              </a:spcAft>
              <a:buFont typeface="Arial" panose="020B0604020202020204" pitchFamily="34" charset="0"/>
              <a:buChar char="•"/>
            </a:pPr>
            <a:r>
              <a:rPr lang="en-US">
                <a:cs typeface="Effra"/>
              </a:rPr>
              <a:t>Notification on Use of </a:t>
            </a:r>
            <a:br>
              <a:rPr lang="en-US">
                <a:cs typeface="Effra"/>
              </a:rPr>
            </a:br>
            <a:r>
              <a:rPr lang="en-US">
                <a:cs typeface="Effra"/>
              </a:rPr>
              <a:t>Sub-distributors</a:t>
            </a:r>
            <a:endParaRPr lang="en-US"/>
          </a:p>
          <a:p>
            <a:pPr marL="237490" indent="-237490">
              <a:lnSpc>
                <a:spcPct val="100000"/>
              </a:lnSpc>
              <a:spcAft>
                <a:spcPts val="600"/>
              </a:spcAft>
              <a:buFont typeface="Arial" panose="020B0604020202020204" pitchFamily="34" charset="0"/>
              <a:buChar char="•"/>
            </a:pPr>
            <a:r>
              <a:rPr lang="en-US">
                <a:cs typeface="Effra"/>
              </a:rPr>
              <a:t>Due Diligence Quick Check</a:t>
            </a:r>
          </a:p>
          <a:p>
            <a:pPr marL="237490" indent="-237490">
              <a:lnSpc>
                <a:spcPct val="100000"/>
              </a:lnSpc>
              <a:spcAft>
                <a:spcPts val="600"/>
              </a:spcAft>
              <a:buFont typeface="Arial" panose="020B0604020202020204" pitchFamily="34" charset="0"/>
              <a:buChar char="•"/>
            </a:pPr>
            <a:r>
              <a:rPr lang="en-US">
                <a:cs typeface="Effra"/>
              </a:rPr>
              <a:t>Do’s and Don’ts</a:t>
            </a:r>
          </a:p>
          <a:p>
            <a:pPr marL="237490" indent="-237490">
              <a:lnSpc>
                <a:spcPct val="100000"/>
              </a:lnSpc>
              <a:spcAft>
                <a:spcPts val="600"/>
              </a:spcAft>
              <a:buFont typeface="Arial" panose="020B0604020202020204" pitchFamily="34" charset="0"/>
              <a:buChar char="•"/>
            </a:pPr>
            <a:r>
              <a:rPr lang="en-US">
                <a:cs typeface="Effra"/>
              </a:rPr>
              <a:t>Sample Code of Conduct</a:t>
            </a:r>
          </a:p>
          <a:p>
            <a:pPr>
              <a:lnSpc>
                <a:spcPct val="100000"/>
              </a:lnSpc>
              <a:spcAft>
                <a:spcPts val="600"/>
              </a:spcAft>
            </a:pPr>
            <a:endParaRPr lang="en-US"/>
          </a:p>
          <a:p>
            <a:pPr>
              <a:lnSpc>
                <a:spcPct val="100000"/>
              </a:lnSpc>
              <a:spcAft>
                <a:spcPts val="600"/>
              </a:spcAft>
            </a:pPr>
            <a:r>
              <a:rPr lang="en-US">
                <a:cs typeface="Arial"/>
              </a:rPr>
              <a:t>     Access them all </a:t>
            </a:r>
            <a:r>
              <a:rPr lang="en-US">
                <a:cs typeface="Arial"/>
                <a:hlinkClick r:id="rId2"/>
              </a:rPr>
              <a:t>here</a:t>
            </a:r>
            <a:r>
              <a:rPr lang="en-US">
                <a:cs typeface="Arial"/>
              </a:rPr>
              <a:t>.</a:t>
            </a:r>
          </a:p>
          <a:p>
            <a:pPr>
              <a:lnSpc>
                <a:spcPct val="100000"/>
              </a:lnSpc>
              <a:spcAft>
                <a:spcPts val="600"/>
              </a:spcAft>
            </a:pPr>
            <a:endParaRPr lang="en-US"/>
          </a:p>
        </p:txBody>
      </p:sp>
      <p:sp>
        <p:nvSpPr>
          <p:cNvPr id="6" name="Text Placeholder 11">
            <a:extLst>
              <a:ext uri="{FF2B5EF4-FFF2-40B4-BE49-F238E27FC236}">
                <a16:creationId xmlns:a16="http://schemas.microsoft.com/office/drawing/2014/main" id="{A2EA4AB4-3398-26C6-1AEC-113D93F9FD79}"/>
              </a:ext>
            </a:extLst>
          </p:cNvPr>
          <p:cNvSpPr txBox="1">
            <a:spLocks/>
          </p:cNvSpPr>
          <p:nvPr/>
        </p:nvSpPr>
        <p:spPr>
          <a:xfrm>
            <a:off x="8383602" y="1182503"/>
            <a:ext cx="3557016" cy="499712"/>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7200" b="0" i="0" kern="1200">
                <a:solidFill>
                  <a:schemeClr val="accent1"/>
                </a:solidFill>
                <a:latin typeface="+mj-lt"/>
                <a:ea typeface="+mn-ea"/>
                <a:cs typeface="Avenir Next World Medium" panose="020B0503020202020204" pitchFamily="34" charset="0"/>
              </a:defRPr>
            </a:lvl1pPr>
            <a:lvl2pPr marL="11113" indent="-11113" algn="l" defTabSz="914400" rtl="0" eaLnBrk="1" latinLnBrk="0" hangingPunct="1">
              <a:lnSpc>
                <a:spcPct val="100000"/>
              </a:lnSpc>
              <a:spcBef>
                <a:spcPts val="0"/>
              </a:spcBef>
              <a:spcAft>
                <a:spcPts val="1500"/>
              </a:spcAft>
              <a:buClr>
                <a:schemeClr val="tx2"/>
              </a:buClr>
              <a:buSzPct val="80000"/>
              <a:buFont typeface="Avenir Next World" panose="020B0503020202020204" pitchFamily="34" charset="0"/>
              <a:buNone/>
              <a:tabLst/>
              <a:defRPr sz="1200" kern="1200">
                <a:solidFill>
                  <a:schemeClr val="tx1"/>
                </a:solidFill>
                <a:latin typeface="+mn-lt"/>
                <a:ea typeface="+mn-ea"/>
                <a:cs typeface="+mn-cs"/>
              </a:defRPr>
            </a:lvl2pPr>
            <a:lvl3pPr marL="349250" indent="-168275" algn="l" defTabSz="914400" rtl="0" eaLnBrk="1" latinLnBrk="0" hangingPunct="1">
              <a:lnSpc>
                <a:spcPct val="90000"/>
              </a:lnSpc>
              <a:spcBef>
                <a:spcPts val="0"/>
              </a:spcBef>
              <a:spcAft>
                <a:spcPts val="0"/>
              </a:spcAft>
              <a:buClr>
                <a:schemeClr val="tx1"/>
              </a:buClr>
              <a:buFont typeface="Avenir Next World" panose="020B0503020202020204" pitchFamily="34" charset="0"/>
              <a:buChar char="–"/>
              <a:tabLst/>
              <a:defRPr sz="1600" kern="1200">
                <a:solidFill>
                  <a:schemeClr val="tx1"/>
                </a:solidFill>
                <a:latin typeface="+mn-lt"/>
                <a:ea typeface="+mn-ea"/>
                <a:cs typeface="+mn-cs"/>
              </a:defRPr>
            </a:lvl3pPr>
            <a:lvl4pPr marL="582613" indent="-180975" algn="l" defTabSz="914400" rtl="0" eaLnBrk="1" latinLnBrk="0" hangingPunct="1">
              <a:lnSpc>
                <a:spcPct val="90000"/>
              </a:lnSpc>
              <a:spcBef>
                <a:spcPts val="0"/>
              </a:spcBef>
              <a:spcAft>
                <a:spcPts val="0"/>
              </a:spcAft>
              <a:buSzPct val="80000"/>
              <a:buFont typeface="Avenir Next World" panose="020B0503020202020204" pitchFamily="34" charset="0"/>
              <a:buChar char="•"/>
              <a:tabLst/>
              <a:defRPr sz="1400" kern="1200">
                <a:solidFill>
                  <a:schemeClr val="tx1"/>
                </a:solidFill>
                <a:latin typeface="+mn-lt"/>
                <a:ea typeface="+mn-ea"/>
                <a:cs typeface="+mn-cs"/>
              </a:defRPr>
            </a:lvl4pPr>
            <a:lvl5pPr marL="803275" indent="-182563" algn="l" defTabSz="914400" rtl="0" eaLnBrk="1" latinLnBrk="0" hangingPunct="1">
              <a:lnSpc>
                <a:spcPct val="90000"/>
              </a:lnSpc>
              <a:spcBef>
                <a:spcPts val="0"/>
              </a:spcBef>
              <a:spcAft>
                <a:spcPts val="0"/>
              </a:spcAft>
              <a:buFont typeface="Avenir Next World" panose="020B0503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Reference Materials</a:t>
            </a:r>
          </a:p>
        </p:txBody>
      </p:sp>
      <p:sp>
        <p:nvSpPr>
          <p:cNvPr id="8" name="Slide Number Placeholder 1">
            <a:extLst>
              <a:ext uri="{FF2B5EF4-FFF2-40B4-BE49-F238E27FC236}">
                <a16:creationId xmlns:a16="http://schemas.microsoft.com/office/drawing/2014/main" id="{5626B0A4-74F6-1B84-C888-DD4AF16D7779}"/>
              </a:ext>
            </a:extLst>
          </p:cNvPr>
          <p:cNvSpPr>
            <a:spLocks noGrp="1"/>
          </p:cNvSpPr>
          <p:nvPr>
            <p:ph type="sldNum" sz="quarter" idx="12"/>
          </p:nvPr>
        </p:nvSpPr>
        <p:spPr>
          <a:xfrm>
            <a:off x="11571194" y="6396322"/>
            <a:ext cx="239806" cy="176866"/>
          </a:xfrm>
        </p:spPr>
        <p:txBody>
          <a:bodyPr/>
          <a:lstStyle/>
          <a:p>
            <a:fld id="{A3032E39-2DD7-6341-87B9-9AB98FE36691}" type="slidenum">
              <a:rPr lang="en-US" smtClean="0"/>
              <a:pPr/>
              <a:t>9</a:t>
            </a:fld>
            <a:endParaRPr lang="en-US"/>
          </a:p>
        </p:txBody>
      </p:sp>
    </p:spTree>
    <p:extLst>
      <p:ext uri="{BB962C8B-B14F-4D97-AF65-F5344CB8AC3E}">
        <p14:creationId xmlns:p14="http://schemas.microsoft.com/office/powerpoint/2010/main" val="3269101268"/>
      </p:ext>
    </p:extLst>
  </p:cSld>
  <p:clrMapOvr>
    <a:masterClrMapping/>
  </p:clrMapOvr>
</p:sld>
</file>

<file path=ppt/theme/theme1.xml><?xml version="1.0" encoding="utf-8"?>
<a:theme xmlns:a="http://schemas.openxmlformats.org/drawingml/2006/main" name="minimed 2025">
  <a:themeElements>
    <a:clrScheme name="minimed">
      <a:dk1>
        <a:srgbClr val="191919"/>
      </a:dk1>
      <a:lt1>
        <a:sysClr val="window" lastClr="FFFFFF"/>
      </a:lt1>
      <a:dk2>
        <a:srgbClr val="0067F0"/>
      </a:dk2>
      <a:lt2>
        <a:srgbClr val="F1F4F4"/>
      </a:lt2>
      <a:accent1>
        <a:srgbClr val="0067F0"/>
      </a:accent1>
      <a:accent2>
        <a:srgbClr val="00FFFF"/>
      </a:accent2>
      <a:accent3>
        <a:srgbClr val="11A359"/>
      </a:accent3>
      <a:accent4>
        <a:srgbClr val="55F974"/>
      </a:accent4>
      <a:accent5>
        <a:srgbClr val="F91296"/>
      </a:accent5>
      <a:accent6>
        <a:srgbClr val="FF85DF"/>
      </a:accent6>
      <a:hlink>
        <a:srgbClr val="0067F0"/>
      </a:hlink>
      <a:folHlink>
        <a:srgbClr val="0067F0"/>
      </a:folHlink>
    </a:clrScheme>
    <a:fontScheme name="Minimed">
      <a:majorFont>
        <a:latin typeface="Avenir Next World Medium"/>
        <a:ea typeface=""/>
        <a:cs typeface=""/>
      </a:majorFont>
      <a:minorFont>
        <a:latin typeface="Avenir Next Wor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algn="l">
          <a:lnSpc>
            <a:spcPct val="90000"/>
          </a:lnSpc>
          <a:spcAft>
            <a:spcPts val="600"/>
          </a:spcAft>
          <a:defRPr dirty="0" err="1" smtClean="0"/>
        </a:defPPr>
      </a:lstStyle>
    </a:txDef>
  </a:objectDefaults>
  <a:extraClrSchemeLst/>
  <a:custClrLst>
    <a:custClr name="MiniMed blue - Active">
      <a:srgbClr val="0067F0"/>
    </a:custClr>
    <a:custClr name="Critical red - Error">
      <a:srgbClr val="CD0025"/>
    </a:custClr>
    <a:custClr name="Orange - Warning">
      <a:srgbClr val="FF6D00"/>
    </a:custClr>
    <a:custClr name="Yellow - Caution">
      <a:srgbClr val="FAAC1C"/>
    </a:custClr>
    <a:custClr name="Dark green - Success">
      <a:srgbClr val="11A359"/>
    </a:custClr>
    <a:custClr name="Dark blue">
      <a:srgbClr val="003EAD"/>
    </a:custClr>
    <a:custClr name="Dark silver">
      <a:srgbClr val="B7B6B6"/>
    </a:custClr>
  </a:custClrLst>
  <a:extLst>
    <a:ext uri="{05A4C25C-085E-4340-85A3-A5531E510DB2}">
      <thm15:themeFamily xmlns:thm15="http://schemas.microsoft.com/office/thememl/2012/main" name="MiniMed Template_MVP draft" id="{E753C94D-0AFB-9B45-9EEE-66B528B28094}" vid="{D82E4F0A-3928-E543-8828-36288573905E}"/>
    </a:ext>
  </a:extLst>
</a:theme>
</file>

<file path=ppt/theme/theme2.xml><?xml version="1.0" encoding="utf-8"?>
<a:theme xmlns:a="http://schemas.openxmlformats.org/drawingml/2006/main" name="Office Theme">
  <a:themeElements>
    <a:clrScheme name="minimed">
      <a:dk1>
        <a:srgbClr val="191919"/>
      </a:dk1>
      <a:lt1>
        <a:sysClr val="window" lastClr="FFFFFF"/>
      </a:lt1>
      <a:dk2>
        <a:srgbClr val="0067F0"/>
      </a:dk2>
      <a:lt2>
        <a:srgbClr val="F1F4F4"/>
      </a:lt2>
      <a:accent1>
        <a:srgbClr val="0067F0"/>
      </a:accent1>
      <a:accent2>
        <a:srgbClr val="00FFFF"/>
      </a:accent2>
      <a:accent3>
        <a:srgbClr val="11A359"/>
      </a:accent3>
      <a:accent4>
        <a:srgbClr val="55F974"/>
      </a:accent4>
      <a:accent5>
        <a:srgbClr val="F91296"/>
      </a:accent5>
      <a:accent6>
        <a:srgbClr val="FF85DF"/>
      </a:accent6>
      <a:hlink>
        <a:srgbClr val="0067F0"/>
      </a:hlink>
      <a:folHlink>
        <a:srgbClr val="0067F0"/>
      </a:folHlink>
    </a:clrScheme>
    <a:fontScheme name="minimed">
      <a:majorFont>
        <a:latin typeface="Avenir Next World Medium"/>
        <a:ea typeface=""/>
        <a:cs typeface=""/>
      </a:majorFont>
      <a:minorFont>
        <a:latin typeface="Avenir Next Wor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iniMed blue - Active">
      <a:srgbClr val="0067F0"/>
    </a:custClr>
    <a:custClr name="Critical red - Error">
      <a:srgbClr val="CD0025"/>
    </a:custClr>
    <a:custClr name="Orange - Warning">
      <a:srgbClr val="FF6D00"/>
    </a:custClr>
    <a:custClr name="Yellow - Caution">
      <a:srgbClr val="FAAC1C"/>
    </a:custClr>
    <a:custClr name="Dark green - Success">
      <a:srgbClr val="11A359"/>
    </a:custClr>
    <a:custClr name="Dark blue">
      <a:srgbClr val="003EAD"/>
    </a:custClr>
    <a:custClr name="Dark silver">
      <a:srgbClr val="B7B6B6"/>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minimed">
      <a:dk1>
        <a:srgbClr val="191919"/>
      </a:dk1>
      <a:lt1>
        <a:sysClr val="window" lastClr="FFFFFF"/>
      </a:lt1>
      <a:dk2>
        <a:srgbClr val="0067F0"/>
      </a:dk2>
      <a:lt2>
        <a:srgbClr val="F1F4F4"/>
      </a:lt2>
      <a:accent1>
        <a:srgbClr val="0067F0"/>
      </a:accent1>
      <a:accent2>
        <a:srgbClr val="00FFFF"/>
      </a:accent2>
      <a:accent3>
        <a:srgbClr val="11A359"/>
      </a:accent3>
      <a:accent4>
        <a:srgbClr val="55F974"/>
      </a:accent4>
      <a:accent5>
        <a:srgbClr val="F91296"/>
      </a:accent5>
      <a:accent6>
        <a:srgbClr val="FF85DF"/>
      </a:accent6>
      <a:hlink>
        <a:srgbClr val="0067F0"/>
      </a:hlink>
      <a:folHlink>
        <a:srgbClr val="0067F0"/>
      </a:folHlink>
    </a:clrScheme>
    <a:fontScheme name="minimed">
      <a:majorFont>
        <a:latin typeface="Avenir Next World Medium"/>
        <a:ea typeface=""/>
        <a:cs typeface=""/>
      </a:majorFont>
      <a:minorFont>
        <a:latin typeface="Avenir Next Wor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iniMed blue - Active">
      <a:srgbClr val="0067F0"/>
    </a:custClr>
    <a:custClr name="Critical red - Error">
      <a:srgbClr val="CD0025"/>
    </a:custClr>
    <a:custClr name="Orange - Warning">
      <a:srgbClr val="FF6D00"/>
    </a:custClr>
    <a:custClr name="Yellow - Caution">
      <a:srgbClr val="FAAC1C"/>
    </a:custClr>
    <a:custClr name="Dark green - Success">
      <a:srgbClr val="11A359"/>
    </a:custClr>
    <a:custClr name="Dark blue">
      <a:srgbClr val="003EAD"/>
    </a:custClr>
    <a:custClr name="Dark silver">
      <a:srgbClr val="B7B6B6"/>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709858-9329-432c-9a1d-b3f59d390bd1" xsi:nil="true"/>
    <lcf76f155ced4ddcb4097134ff3c332f xmlns="06e3ff73-2c5f-4abd-a5eb-5f8d141452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8744651D90A942AC61712BAC0BDC85" ma:contentTypeVersion="13" ma:contentTypeDescription="Create a new document." ma:contentTypeScope="" ma:versionID="ab8f3c0e2cd0b178c59b46b2c23f070b">
  <xsd:schema xmlns:xsd="http://www.w3.org/2001/XMLSchema" xmlns:xs="http://www.w3.org/2001/XMLSchema" xmlns:p="http://schemas.microsoft.com/office/2006/metadata/properties" xmlns:ns2="06e3ff73-2c5f-4abd-a5eb-5f8d141452fa" xmlns:ns3="d7709858-9329-432c-9a1d-b3f59d390bd1" targetNamespace="http://schemas.microsoft.com/office/2006/metadata/properties" ma:root="true" ma:fieldsID="7cb1bf54ee71f93fee788a9690b61e1a" ns2:_="" ns3:_="">
    <xsd:import namespace="06e3ff73-2c5f-4abd-a5eb-5f8d141452fa"/>
    <xsd:import namespace="d7709858-9329-432c-9a1d-b3f59d390b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3ff73-2c5f-4abd-a5eb-5f8d14145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dff84-a4da-460b-8613-303c0b90a2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709858-9329-432c-9a1d-b3f59d390b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5a6f2c-8f22-41b2-8014-dff3e9c99490}" ma:internalName="TaxCatchAll" ma:showField="CatchAllData" ma:web="d7709858-9329-432c-9a1d-b3f59d390b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7E8B4-9BE1-4CC2-B317-B453A4FB8D30}">
  <ds:schemaRefs>
    <ds:schemaRef ds:uri="http://schemas.microsoft.com/sharepoint/v3/contenttype/forms"/>
  </ds:schemaRefs>
</ds:datastoreItem>
</file>

<file path=customXml/itemProps2.xml><?xml version="1.0" encoding="utf-8"?>
<ds:datastoreItem xmlns:ds="http://schemas.openxmlformats.org/officeDocument/2006/customXml" ds:itemID="{4850FD37-1DB7-439D-85BA-79DF52E38BDA}">
  <ds:schemaRefs>
    <ds:schemaRef ds:uri="06e3ff73-2c5f-4abd-a5eb-5f8d141452fa"/>
    <ds:schemaRef ds:uri="d7709858-9329-432c-9a1d-b3f59d390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E0EAAA-5461-46D0-9B00-8FC7AE099A1D}">
  <ds:schemaRefs>
    <ds:schemaRef ds:uri="06e3ff73-2c5f-4abd-a5eb-5f8d141452fa"/>
    <ds:schemaRef ds:uri="d7709858-9329-432c-9a1d-b3f59d39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1738</Words>
  <Application>Microsoft Office PowerPoint</Application>
  <PresentationFormat>Widescreen</PresentationFormat>
  <Paragraphs>259</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Avenir Next World Medium</vt:lpstr>
      <vt:lpstr>Arial</vt:lpstr>
      <vt:lpstr>Avenir Next World</vt:lpstr>
      <vt:lpstr>Avenir Next World Demi</vt:lpstr>
      <vt:lpstr>Calibri</vt:lpstr>
      <vt:lpstr>Effra</vt:lpstr>
      <vt:lpstr>Effra Light</vt:lpstr>
      <vt:lpstr>Wingdings</vt:lpstr>
      <vt:lpstr>minimed 2025</vt:lpstr>
      <vt:lpstr>PowerPoint Presentation</vt:lpstr>
      <vt:lpstr>Agenda</vt:lpstr>
      <vt:lpstr>Message from the Chief Ethics &amp; Compliance Officer</vt:lpstr>
      <vt:lpstr>Our Compliance Requirements</vt:lpstr>
      <vt:lpstr>Compliance Requirements</vt:lpstr>
      <vt:lpstr>Responsible Compliance Leader</vt:lpstr>
      <vt:lpstr>Compliance Policy</vt:lpstr>
      <vt:lpstr>Compliance Training</vt:lpstr>
      <vt:lpstr>Sub-distributors</vt:lpstr>
      <vt:lpstr>Books and Records</vt:lpstr>
      <vt:lpstr>Quality Considerations</vt:lpstr>
      <vt:lpstr>Conflicts of Interest</vt:lpstr>
      <vt:lpstr>Final thoughts </vt:lpstr>
      <vt:lpstr>Global Channel Compliance Contacts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SSC</dc:creator>
  <cp:lastModifiedBy>Claffey, Petrina</cp:lastModifiedBy>
  <cp:revision>3</cp:revision>
  <dcterms:created xsi:type="dcterms:W3CDTF">2025-10-12T16:48:40Z</dcterms:created>
  <dcterms:modified xsi:type="dcterms:W3CDTF">2026-02-16T14:12:40Z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19d756-792e-42a1-bcad-4cb9051ddd2d_Enabled">
    <vt:lpwstr>true</vt:lpwstr>
  </property>
  <property fmtid="{D5CDD505-2E9C-101B-9397-08002B2CF9AE}" pid="3" name="MSIP_Label_8e19d756-792e-42a1-bcad-4cb9051ddd2d_SetDate">
    <vt:lpwstr>2025-10-15T15:42:11Z</vt:lpwstr>
  </property>
  <property fmtid="{D5CDD505-2E9C-101B-9397-08002B2CF9AE}" pid="4" name="MSIP_Label_8e19d756-792e-42a1-bcad-4cb9051ddd2d_Method">
    <vt:lpwstr>Standard</vt:lpwstr>
  </property>
  <property fmtid="{D5CDD505-2E9C-101B-9397-08002B2CF9AE}" pid="5" name="MSIP_Label_8e19d756-792e-42a1-bcad-4cb9051ddd2d_Name">
    <vt:lpwstr>Confidential</vt:lpwstr>
  </property>
  <property fmtid="{D5CDD505-2E9C-101B-9397-08002B2CF9AE}" pid="6" name="MSIP_Label_8e19d756-792e-42a1-bcad-4cb9051ddd2d_SiteId">
    <vt:lpwstr>41eb501a-f671-4ce0-a5bf-b64168c3705f</vt:lpwstr>
  </property>
  <property fmtid="{D5CDD505-2E9C-101B-9397-08002B2CF9AE}" pid="7" name="MSIP_Label_8e19d756-792e-42a1-bcad-4cb9051ddd2d_ActionId">
    <vt:lpwstr>40c6cb51-f3ca-4f69-8bd5-23809884d8a7</vt:lpwstr>
  </property>
  <property fmtid="{D5CDD505-2E9C-101B-9397-08002B2CF9AE}" pid="8" name="MSIP_Label_8e19d756-792e-42a1-bcad-4cb9051ddd2d_ContentBits">
    <vt:lpwstr>2</vt:lpwstr>
  </property>
  <property fmtid="{D5CDD505-2E9C-101B-9397-08002B2CF9AE}" pid="9" name="MSIP_Label_8e19d756-792e-42a1-bcad-4cb9051ddd2d_Tag">
    <vt:lpwstr>50, 3, 0, 1</vt:lpwstr>
  </property>
  <property fmtid="{D5CDD505-2E9C-101B-9397-08002B2CF9AE}" pid="10" name="ClassificationContentMarkingFooterLocations">
    <vt:lpwstr>minimed 2025:7</vt:lpwstr>
  </property>
  <property fmtid="{D5CDD505-2E9C-101B-9397-08002B2CF9AE}" pid="11" name="ClassificationContentMarkingFooterText">
    <vt:lpwstr>Confidential - Not for Public Consumption or Distribution</vt:lpwstr>
  </property>
  <property fmtid="{D5CDD505-2E9C-101B-9397-08002B2CF9AE}" pid="12" name="ContentTypeId">
    <vt:lpwstr>0x010100658744651D90A942AC61712BAC0BDC85</vt:lpwstr>
  </property>
  <property fmtid="{D5CDD505-2E9C-101B-9397-08002B2CF9AE}" pid="13" name="MediaServiceImageTags">
    <vt:lpwstr/>
  </property>
</Properties>
</file>